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274" r:id="rId3"/>
    <p:sldId id="258" r:id="rId4"/>
    <p:sldId id="262" r:id="rId5"/>
    <p:sldId id="278" r:id="rId6"/>
    <p:sldId id="283" r:id="rId7"/>
    <p:sldId id="284" r:id="rId8"/>
    <p:sldId id="282" r:id="rId9"/>
    <p:sldId id="279" r:id="rId10"/>
    <p:sldId id="285" r:id="rId11"/>
    <p:sldId id="261" r:id="rId12"/>
    <p:sldId id="257" r:id="rId13"/>
    <p:sldId id="280" r:id="rId14"/>
    <p:sldId id="286" r:id="rId15"/>
    <p:sldId id="281" r:id="rId16"/>
    <p:sldId id="277" r:id="rId17"/>
    <p:sldId id="276" r:id="rId18"/>
    <p:sldId id="292" r:id="rId19"/>
    <p:sldId id="291" r:id="rId20"/>
    <p:sldId id="290" r:id="rId21"/>
    <p:sldId id="287" r:id="rId22"/>
    <p:sldId id="289" r:id="rId23"/>
    <p:sldId id="275" r:id="rId24"/>
    <p:sldId id="293" r:id="rId25"/>
    <p:sldId id="294" r:id="rId26"/>
    <p:sldId id="304" r:id="rId27"/>
    <p:sldId id="305" r:id="rId28"/>
    <p:sldId id="303" r:id="rId29"/>
    <p:sldId id="302" r:id="rId30"/>
    <p:sldId id="301" r:id="rId31"/>
    <p:sldId id="309" r:id="rId32"/>
    <p:sldId id="259" r:id="rId33"/>
    <p:sldId id="295" r:id="rId34"/>
    <p:sldId id="306" r:id="rId35"/>
    <p:sldId id="308" r:id="rId36"/>
    <p:sldId id="296" r:id="rId37"/>
    <p:sldId id="313" r:id="rId38"/>
    <p:sldId id="312" r:id="rId39"/>
    <p:sldId id="311" r:id="rId40"/>
    <p:sldId id="317" r:id="rId41"/>
    <p:sldId id="320" r:id="rId42"/>
    <p:sldId id="318" r:id="rId43"/>
    <p:sldId id="319" r:id="rId44"/>
    <p:sldId id="327" r:id="rId45"/>
    <p:sldId id="310" r:id="rId46"/>
    <p:sldId id="321" r:id="rId47"/>
    <p:sldId id="322" r:id="rId48"/>
    <p:sldId id="324" r:id="rId49"/>
    <p:sldId id="323" r:id="rId50"/>
    <p:sldId id="325" r:id="rId51"/>
    <p:sldId id="326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CBEE7-77DB-4162-B935-D182BD4322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22D6FCA-30D0-4E8E-AE7A-DB388516B7F0}">
      <dgm:prSet custT="1"/>
      <dgm:spPr/>
      <dgm:t>
        <a:bodyPr/>
        <a:lstStyle/>
        <a:p>
          <a:pPr algn="ctr" rtl="0"/>
          <a:r>
            <a:rPr lang="tr-TR" sz="3200" b="1" baseline="0" dirty="0" smtClean="0">
              <a:latin typeface="Calibri" pitchFamily="34" charset="0"/>
              <a:cs typeface="Calibri" pitchFamily="34" charset="0"/>
            </a:rPr>
            <a:t>KLAVUZUN</a:t>
          </a:r>
          <a:r>
            <a:rPr lang="tr-TR" sz="4800" b="1" baseline="0" dirty="0" smtClean="0"/>
            <a:t> </a:t>
          </a:r>
          <a:r>
            <a:rPr lang="tr-TR" sz="3200" b="1" baseline="0" dirty="0" smtClean="0">
              <a:latin typeface="Calibri" pitchFamily="34" charset="0"/>
              <a:cs typeface="Calibri" pitchFamily="34" charset="0"/>
            </a:rPr>
            <a:t>İÇERİĞİ</a:t>
          </a:r>
          <a:endParaRPr lang="tr-TR" sz="3200" dirty="0">
            <a:latin typeface="Calibri" pitchFamily="34" charset="0"/>
            <a:cs typeface="Calibri" pitchFamily="34" charset="0"/>
          </a:endParaRPr>
        </a:p>
      </dgm:t>
    </dgm:pt>
    <dgm:pt modelId="{6215B4B6-1039-4812-A2FA-033B916D536A}" type="parTrans" cxnId="{9225DB2A-9B23-41D0-85C7-D7AF64A07187}">
      <dgm:prSet/>
      <dgm:spPr/>
      <dgm:t>
        <a:bodyPr/>
        <a:lstStyle/>
        <a:p>
          <a:endParaRPr lang="tr-TR"/>
        </a:p>
      </dgm:t>
    </dgm:pt>
    <dgm:pt modelId="{47685AEB-DF63-4D55-9E67-4D5138FBCDE2}" type="sibTrans" cxnId="{9225DB2A-9B23-41D0-85C7-D7AF64A07187}">
      <dgm:prSet/>
      <dgm:spPr/>
      <dgm:t>
        <a:bodyPr/>
        <a:lstStyle/>
        <a:p>
          <a:endParaRPr lang="tr-TR"/>
        </a:p>
      </dgm:t>
    </dgm:pt>
    <dgm:pt modelId="{333E4276-4E93-4EDE-BCFC-DF93CB96239C}" type="pres">
      <dgm:prSet presAssocID="{A87CBEE7-77DB-4162-B935-D182BD4322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36F529A-AC1B-4BD6-96D8-AEE248F3EAB9}" type="pres">
      <dgm:prSet presAssocID="{D22D6FCA-30D0-4E8E-AE7A-DB388516B7F0}" presName="parentText" presStyleLbl="node1" presStyleIdx="0" presStyleCnt="1" custLinFactNeighborX="78" custLinFactNeighborY="4687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25DB2A-9B23-41D0-85C7-D7AF64A07187}" srcId="{A87CBEE7-77DB-4162-B935-D182BD432257}" destId="{D22D6FCA-30D0-4E8E-AE7A-DB388516B7F0}" srcOrd="0" destOrd="0" parTransId="{6215B4B6-1039-4812-A2FA-033B916D536A}" sibTransId="{47685AEB-DF63-4D55-9E67-4D5138FBCDE2}"/>
    <dgm:cxn modelId="{67BEEE92-D802-4754-8143-30EAF60A402D}" type="presOf" srcId="{D22D6FCA-30D0-4E8E-AE7A-DB388516B7F0}" destId="{636F529A-AC1B-4BD6-96D8-AEE248F3EAB9}" srcOrd="0" destOrd="0" presId="urn:microsoft.com/office/officeart/2005/8/layout/vList2"/>
    <dgm:cxn modelId="{E46E311B-9D35-49C1-9175-9A1D01038146}" type="presOf" srcId="{A87CBEE7-77DB-4162-B935-D182BD432257}" destId="{333E4276-4E93-4EDE-BCFC-DF93CB96239C}" srcOrd="0" destOrd="0" presId="urn:microsoft.com/office/officeart/2005/8/layout/vList2"/>
    <dgm:cxn modelId="{497386F4-A5C8-4029-B3A7-5F5EC7CBC69E}" type="presParOf" srcId="{333E4276-4E93-4EDE-BCFC-DF93CB96239C}" destId="{636F529A-AC1B-4BD6-96D8-AEE248F3EA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16059E-F7C9-4DA7-83D6-E15DAA850A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A4ACD5B-A2C9-41A1-985C-F2D5F866DECD}">
      <dgm:prSet custT="1"/>
      <dgm:spPr/>
      <dgm:t>
        <a:bodyPr/>
        <a:lstStyle/>
        <a:p>
          <a:pPr algn="ctr" rtl="0"/>
          <a:r>
            <a:rPr lang="tr-TR" sz="2000" b="1" dirty="0" smtClean="0"/>
            <a:t>SOLUNUM HİJYENİ VE ÖKSÜRÜK/HAPŞIRIK ADABI</a:t>
          </a:r>
          <a:r>
            <a:rPr lang="tr-TR" sz="2000" dirty="0" smtClean="0"/>
            <a:t/>
          </a:r>
          <a:br>
            <a:rPr lang="tr-TR" sz="2000" dirty="0" smtClean="0"/>
          </a:br>
          <a:r>
            <a:rPr lang="tr-TR" sz="2000" b="1" dirty="0" smtClean="0"/>
            <a:t>‘Yakala, Çöpe At, Öldür. (Bertaraf et)’</a:t>
          </a:r>
          <a:endParaRPr lang="tr-TR" sz="2000" b="1" dirty="0"/>
        </a:p>
      </dgm:t>
    </dgm:pt>
    <dgm:pt modelId="{DCBEA8C5-E760-48FD-BECA-3E23A3F3DB55}" type="parTrans" cxnId="{2ED62F95-CDA5-43EB-92FC-4439A8B27668}">
      <dgm:prSet/>
      <dgm:spPr/>
      <dgm:t>
        <a:bodyPr/>
        <a:lstStyle/>
        <a:p>
          <a:endParaRPr lang="tr-TR"/>
        </a:p>
      </dgm:t>
    </dgm:pt>
    <dgm:pt modelId="{AC73BBA1-FEF8-4F91-BADB-DF40B4BFEB81}" type="sibTrans" cxnId="{2ED62F95-CDA5-43EB-92FC-4439A8B27668}">
      <dgm:prSet/>
      <dgm:spPr/>
      <dgm:t>
        <a:bodyPr/>
        <a:lstStyle/>
        <a:p>
          <a:endParaRPr lang="tr-TR"/>
        </a:p>
      </dgm:t>
    </dgm:pt>
    <dgm:pt modelId="{9230C86B-819A-4E31-8DE1-1E26AD4C00BB}" type="pres">
      <dgm:prSet presAssocID="{AF16059E-F7C9-4DA7-83D6-E15DAA850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8DF025-A09C-4061-BF24-9F2E01BC294C}" type="pres">
      <dgm:prSet presAssocID="{7A4ACD5B-A2C9-41A1-985C-F2D5F866DECD}" presName="parentText" presStyleLbl="node1" presStyleIdx="0" presStyleCnt="1" custScaleY="31362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4C3B54F-404D-47E6-837E-8499300D6D95}" type="presOf" srcId="{7A4ACD5B-A2C9-41A1-985C-F2D5F866DECD}" destId="{3D8DF025-A09C-4061-BF24-9F2E01BC294C}" srcOrd="0" destOrd="0" presId="urn:microsoft.com/office/officeart/2005/8/layout/vList2"/>
    <dgm:cxn modelId="{CDEF0F6C-E079-4234-AA7C-DB8588338F40}" type="presOf" srcId="{AF16059E-F7C9-4DA7-83D6-E15DAA850AA2}" destId="{9230C86B-819A-4E31-8DE1-1E26AD4C00BB}" srcOrd="0" destOrd="0" presId="urn:microsoft.com/office/officeart/2005/8/layout/vList2"/>
    <dgm:cxn modelId="{2ED62F95-CDA5-43EB-92FC-4439A8B27668}" srcId="{AF16059E-F7C9-4DA7-83D6-E15DAA850AA2}" destId="{7A4ACD5B-A2C9-41A1-985C-F2D5F866DECD}" srcOrd="0" destOrd="0" parTransId="{DCBEA8C5-E760-48FD-BECA-3E23A3F3DB55}" sibTransId="{AC73BBA1-FEF8-4F91-BADB-DF40B4BFEB81}"/>
    <dgm:cxn modelId="{350EE089-5824-4FC9-A27E-80A680B253DB}" type="presParOf" srcId="{9230C86B-819A-4E31-8DE1-1E26AD4C00BB}" destId="{3D8DF025-A09C-4061-BF24-9F2E01BC29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BBD22E-2808-4D6F-AA61-6A40A10CAA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A84644B-D10B-4390-A967-C7F289774BBB}">
      <dgm:prSet custT="1"/>
      <dgm:spPr/>
      <dgm:t>
        <a:bodyPr/>
        <a:lstStyle/>
        <a:p>
          <a:pPr rtl="0"/>
          <a:r>
            <a:rPr lang="tr-TR" sz="2400" b="0" i="0" baseline="0" dirty="0" smtClean="0">
              <a:latin typeface="Calibri" pitchFamily="34" charset="0"/>
              <a:cs typeface="Calibri" pitchFamily="34" charset="0"/>
            </a:rPr>
            <a:t>Öğrenci ve Personele Verilecek Eğitimin Konuları</a:t>
          </a:r>
          <a:endParaRPr lang="tr-TR" sz="2400" dirty="0">
            <a:latin typeface="Calibri" pitchFamily="34" charset="0"/>
            <a:cs typeface="Calibri" pitchFamily="34" charset="0"/>
          </a:endParaRPr>
        </a:p>
      </dgm:t>
    </dgm:pt>
    <dgm:pt modelId="{B95C95B3-C537-414E-BF49-3EB5AB48A118}" type="parTrans" cxnId="{E53948E1-6B16-445E-AA17-AF06F4FE6B94}">
      <dgm:prSet/>
      <dgm:spPr/>
      <dgm:t>
        <a:bodyPr/>
        <a:lstStyle/>
        <a:p>
          <a:endParaRPr lang="tr-TR"/>
        </a:p>
      </dgm:t>
    </dgm:pt>
    <dgm:pt modelId="{FED44100-FFC0-414E-B543-412CA1E902CA}" type="sibTrans" cxnId="{E53948E1-6B16-445E-AA17-AF06F4FE6B94}">
      <dgm:prSet/>
      <dgm:spPr/>
      <dgm:t>
        <a:bodyPr/>
        <a:lstStyle/>
        <a:p>
          <a:endParaRPr lang="tr-TR"/>
        </a:p>
      </dgm:t>
    </dgm:pt>
    <dgm:pt modelId="{59A40A94-DA9B-410B-8A3E-0B0A7986F058}" type="pres">
      <dgm:prSet presAssocID="{5CBBD22E-2808-4D6F-AA61-6A40A10CAA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91248FB-B3D5-412B-858A-0A782FC70B28}" type="pres">
      <dgm:prSet presAssocID="{CA84644B-D10B-4390-A967-C7F289774BBB}" presName="parentText" presStyleLbl="node1" presStyleIdx="0" presStyleCnt="1" custLinFactNeighborX="966" custLinFactNeighborY="-2489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53948E1-6B16-445E-AA17-AF06F4FE6B94}" srcId="{5CBBD22E-2808-4D6F-AA61-6A40A10CAA75}" destId="{CA84644B-D10B-4390-A967-C7F289774BBB}" srcOrd="0" destOrd="0" parTransId="{B95C95B3-C537-414E-BF49-3EB5AB48A118}" sibTransId="{FED44100-FFC0-414E-B543-412CA1E902CA}"/>
    <dgm:cxn modelId="{7ED68547-926A-4F8B-937D-CEEBEF6D98F2}" type="presOf" srcId="{5CBBD22E-2808-4D6F-AA61-6A40A10CAA75}" destId="{59A40A94-DA9B-410B-8A3E-0B0A7986F058}" srcOrd="0" destOrd="0" presId="urn:microsoft.com/office/officeart/2005/8/layout/vList2"/>
    <dgm:cxn modelId="{FB881384-B1C8-46EE-A521-63A36DD8DC28}" type="presOf" srcId="{CA84644B-D10B-4390-A967-C7F289774BBB}" destId="{091248FB-B3D5-412B-858A-0A782FC70B28}" srcOrd="0" destOrd="0" presId="urn:microsoft.com/office/officeart/2005/8/layout/vList2"/>
    <dgm:cxn modelId="{5519C9B6-8D2F-404B-B077-DAEBB0990F92}" type="presParOf" srcId="{59A40A94-DA9B-410B-8A3E-0B0A7986F058}" destId="{091248FB-B3D5-412B-858A-0A782FC70B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8D03436-E63F-4E7D-A5E9-229455B4E3A2}">
      <dgm:prSet/>
      <dgm:spPr/>
      <dgm:t>
        <a:bodyPr/>
        <a:lstStyle/>
        <a:p>
          <a:pPr rtl="0"/>
          <a:r>
            <a:rPr lang="tr-TR" b="1" i="0" baseline="0" dirty="0" smtClean="0"/>
            <a:t>Sosyal ve Ortak Kullanım Alanları</a:t>
          </a:r>
          <a:endParaRPr lang="tr-TR" dirty="0"/>
        </a:p>
      </dgm:t>
    </dgm:pt>
    <dgm:pt modelId="{D673549D-ABCF-4719-8A0F-D21C9FAEA16A}" type="parTrans" cxnId="{2FFB9726-1D28-4D07-873D-E37525968941}">
      <dgm:prSet/>
      <dgm:spPr/>
      <dgm:t>
        <a:bodyPr/>
        <a:lstStyle/>
        <a:p>
          <a:endParaRPr lang="tr-TR"/>
        </a:p>
      </dgm:t>
    </dgm:pt>
    <dgm:pt modelId="{2A6C3730-F69A-4A89-8B19-C45D7D7C3D93}" type="sibTrans" cxnId="{2FFB9726-1D28-4D07-873D-E37525968941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36B8EF3-2EA4-412E-A36C-88DCBAD70B4F}" type="pres">
      <dgm:prSet presAssocID="{98D03436-E63F-4E7D-A5E9-229455B4E3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FFB9726-1D28-4D07-873D-E37525968941}" srcId="{F74E0E35-01DB-48EE-A261-1C86DA9AFA5D}" destId="{98D03436-E63F-4E7D-A5E9-229455B4E3A2}" srcOrd="0" destOrd="0" parTransId="{D673549D-ABCF-4719-8A0F-D21C9FAEA16A}" sibTransId="{2A6C3730-F69A-4A89-8B19-C45D7D7C3D93}"/>
    <dgm:cxn modelId="{17ACD80D-5713-489E-ADD6-C4731038B51E}" type="presOf" srcId="{F74E0E35-01DB-48EE-A261-1C86DA9AFA5D}" destId="{EDC60395-87F8-4329-B9D2-C3FC43956618}" srcOrd="0" destOrd="0" presId="urn:microsoft.com/office/officeart/2005/8/layout/vList2"/>
    <dgm:cxn modelId="{6AFC0C61-510B-46FF-B80D-FA1BDD3B2C09}" type="presOf" srcId="{98D03436-E63F-4E7D-A5E9-229455B4E3A2}" destId="{436B8EF3-2EA4-412E-A36C-88DCBAD70B4F}" srcOrd="0" destOrd="0" presId="urn:microsoft.com/office/officeart/2005/8/layout/vList2"/>
    <dgm:cxn modelId="{50A4AA38-C33B-4718-916F-F177C4509484}" type="presParOf" srcId="{EDC60395-87F8-4329-B9D2-C3FC43956618}" destId="{436B8EF3-2EA4-412E-A36C-88DCBAD70B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8265962-5B3A-4A99-8279-F2A58A1BF592}">
      <dgm:prSet/>
      <dgm:spPr/>
      <dgm:t>
        <a:bodyPr/>
        <a:lstStyle/>
        <a:p>
          <a:r>
            <a:rPr lang="tr-TR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Giriş, Güvenlik, Danışma</a:t>
          </a:r>
          <a:endParaRPr lang="tr-TR" dirty="0">
            <a:solidFill>
              <a:schemeClr val="bg1"/>
            </a:solidFill>
          </a:endParaRPr>
        </a:p>
      </dgm:t>
    </dgm:pt>
    <dgm:pt modelId="{32D00BCA-E9A5-43F2-93FC-6796D5DBF876}" type="parTrans" cxnId="{C1E0E3F8-E04D-4819-A17B-90B043196CE3}">
      <dgm:prSet/>
      <dgm:spPr/>
      <dgm:t>
        <a:bodyPr/>
        <a:lstStyle/>
        <a:p>
          <a:endParaRPr lang="tr-TR"/>
        </a:p>
      </dgm:t>
    </dgm:pt>
    <dgm:pt modelId="{6D92CDCD-E97F-4BD5-B58B-6853A14E554E}" type="sibTrans" cxnId="{C1E0E3F8-E04D-4819-A17B-90B043196CE3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8118021-7903-4364-AA67-3C5C7EC02474}" type="pres">
      <dgm:prSet presAssocID="{88265962-5B3A-4A99-8279-F2A58A1BF5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1147A0-E71D-4EAB-8887-78B12D88F364}" type="presOf" srcId="{88265962-5B3A-4A99-8279-F2A58A1BF592}" destId="{48118021-7903-4364-AA67-3C5C7EC02474}" srcOrd="0" destOrd="0" presId="urn:microsoft.com/office/officeart/2005/8/layout/vList2"/>
    <dgm:cxn modelId="{91C5C17F-59D4-4342-91C4-258C43DCB1F8}" type="presOf" srcId="{F74E0E35-01DB-48EE-A261-1C86DA9AFA5D}" destId="{EDC60395-87F8-4329-B9D2-C3FC43956618}" srcOrd="0" destOrd="0" presId="urn:microsoft.com/office/officeart/2005/8/layout/vList2"/>
    <dgm:cxn modelId="{C1E0E3F8-E04D-4819-A17B-90B043196CE3}" srcId="{F74E0E35-01DB-48EE-A261-1C86DA9AFA5D}" destId="{88265962-5B3A-4A99-8279-F2A58A1BF592}" srcOrd="0" destOrd="0" parTransId="{32D00BCA-E9A5-43F2-93FC-6796D5DBF876}" sibTransId="{6D92CDCD-E97F-4BD5-B58B-6853A14E554E}"/>
    <dgm:cxn modelId="{66C410C1-B38E-4118-94DD-058C30FAB910}" type="presParOf" srcId="{EDC60395-87F8-4329-B9D2-C3FC43956618}" destId="{48118021-7903-4364-AA67-3C5C7EC024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A79D8E-F2DF-4C16-8063-8A3CDCC45D75}">
      <dgm:prSet/>
      <dgm:spPr/>
      <dgm:t>
        <a:bodyPr/>
        <a:lstStyle/>
        <a:p>
          <a:r>
            <a:rPr lang="tr-TR" b="1" dirty="0" smtClean="0"/>
            <a:t>Derslikler ve Etüt Salonları</a:t>
          </a:r>
          <a:endParaRPr lang="tr-TR" b="1" dirty="0"/>
        </a:p>
      </dgm:t>
    </dgm:pt>
    <dgm:pt modelId="{D2857CC8-D808-44FA-99D0-74329249CED0}" type="parTrans" cxnId="{7CA1B053-43A6-43C3-BEAE-63574BBCEEE8}">
      <dgm:prSet/>
      <dgm:spPr/>
      <dgm:t>
        <a:bodyPr/>
        <a:lstStyle/>
        <a:p>
          <a:endParaRPr lang="tr-TR"/>
        </a:p>
      </dgm:t>
    </dgm:pt>
    <dgm:pt modelId="{A8AC9411-70EE-466B-843B-88BDCDBC369D}" type="sibTrans" cxnId="{7CA1B053-43A6-43C3-BEAE-63574BBCEEE8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D18955-0886-4B5C-A348-C00AA1A72400}" type="pres">
      <dgm:prSet presAssocID="{AFA79D8E-F2DF-4C16-8063-8A3CDCC45D75}" presName="parentText" presStyleLbl="node1" presStyleIdx="0" presStyleCnt="1" custLinFactNeighborX="-367" custLinFactNeighborY="-193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CA1B053-43A6-43C3-BEAE-63574BBCEEE8}" srcId="{F74E0E35-01DB-48EE-A261-1C86DA9AFA5D}" destId="{AFA79D8E-F2DF-4C16-8063-8A3CDCC45D75}" srcOrd="0" destOrd="0" parTransId="{D2857CC8-D808-44FA-99D0-74329249CED0}" sibTransId="{A8AC9411-70EE-466B-843B-88BDCDBC369D}"/>
    <dgm:cxn modelId="{61C4206C-A553-4353-BCC5-806CE0F61FCC}" type="presOf" srcId="{AFA79D8E-F2DF-4C16-8063-8A3CDCC45D75}" destId="{B0D18955-0886-4B5C-A348-C00AA1A72400}" srcOrd="0" destOrd="0" presId="urn:microsoft.com/office/officeart/2005/8/layout/vList2"/>
    <dgm:cxn modelId="{984590BD-426C-4A2C-A259-F4E9117DD26A}" type="presOf" srcId="{F74E0E35-01DB-48EE-A261-1C86DA9AFA5D}" destId="{EDC60395-87F8-4329-B9D2-C3FC43956618}" srcOrd="0" destOrd="0" presId="urn:microsoft.com/office/officeart/2005/8/layout/vList2"/>
    <dgm:cxn modelId="{ADCCD76E-D0CC-4F74-B389-D65B60146E17}" type="presParOf" srcId="{EDC60395-87F8-4329-B9D2-C3FC43956618}" destId="{B0D18955-0886-4B5C-A348-C00AA1A724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0FC7D26-4B1B-4FF4-96A8-2826DAB7FF68}">
      <dgm:prSet custT="1"/>
      <dgm:spPr/>
      <dgm:t>
        <a:bodyPr/>
        <a:lstStyle/>
        <a:p>
          <a:r>
            <a:rPr lang="tr-TR" sz="2800" b="1" dirty="0" smtClean="0">
              <a:latin typeface="Calibri" pitchFamily="34" charset="0"/>
              <a:cs typeface="Calibri" pitchFamily="34" charset="0"/>
            </a:rPr>
            <a:t>Tuvalet ve Lavabolar</a:t>
          </a:r>
          <a:endParaRPr lang="tr-TR" sz="2800" b="1" dirty="0">
            <a:latin typeface="Calibri" pitchFamily="34" charset="0"/>
            <a:cs typeface="Calibri" pitchFamily="34" charset="0"/>
          </a:endParaRPr>
        </a:p>
      </dgm:t>
    </dgm:pt>
    <dgm:pt modelId="{C2247669-3B28-41D9-9857-6655D088D576}" type="parTrans" cxnId="{C8683A62-79A4-48BB-9F07-9143E44216F9}">
      <dgm:prSet/>
      <dgm:spPr/>
      <dgm:t>
        <a:bodyPr/>
        <a:lstStyle/>
        <a:p>
          <a:endParaRPr lang="tr-TR"/>
        </a:p>
      </dgm:t>
    </dgm:pt>
    <dgm:pt modelId="{BF7541F9-B4FF-4F31-975B-647A03CD3D0A}" type="sibTrans" cxnId="{C8683A62-79A4-48BB-9F07-9143E44216F9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A046ACA-0AA2-4792-BB25-238E0BCA4CBD}" type="pres">
      <dgm:prSet presAssocID="{60FC7D26-4B1B-4FF4-96A8-2826DAB7FF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8683A62-79A4-48BB-9F07-9143E44216F9}" srcId="{F74E0E35-01DB-48EE-A261-1C86DA9AFA5D}" destId="{60FC7D26-4B1B-4FF4-96A8-2826DAB7FF68}" srcOrd="0" destOrd="0" parTransId="{C2247669-3B28-41D9-9857-6655D088D576}" sibTransId="{BF7541F9-B4FF-4F31-975B-647A03CD3D0A}"/>
    <dgm:cxn modelId="{51D0D7F3-A777-47D4-B779-916064425A6C}" type="presOf" srcId="{F74E0E35-01DB-48EE-A261-1C86DA9AFA5D}" destId="{EDC60395-87F8-4329-B9D2-C3FC43956618}" srcOrd="0" destOrd="0" presId="urn:microsoft.com/office/officeart/2005/8/layout/vList2"/>
    <dgm:cxn modelId="{811B5B73-EC1D-4166-AC08-F8F678ECE90D}" type="presOf" srcId="{60FC7D26-4B1B-4FF4-96A8-2826DAB7FF68}" destId="{EA046ACA-0AA2-4792-BB25-238E0BCA4CBD}" srcOrd="0" destOrd="0" presId="urn:microsoft.com/office/officeart/2005/8/layout/vList2"/>
    <dgm:cxn modelId="{6B865F29-4C62-498E-B126-1F7E9B346C09}" type="presParOf" srcId="{EDC60395-87F8-4329-B9D2-C3FC43956618}" destId="{EA046ACA-0AA2-4792-BB25-238E0BCA4C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477F182-4C1C-4315-89B2-CCD2909AE14E}">
      <dgm:prSet custT="1"/>
      <dgm:spPr/>
      <dgm:t>
        <a:bodyPr/>
        <a:lstStyle/>
        <a:p>
          <a:r>
            <a:rPr lang="tr-TR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rPr>
            <a:t>Temizlik</a:t>
          </a:r>
          <a:endParaRPr lang="tr-TR" sz="2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2AD52978-C920-4765-BFC2-A2A9D076AE25}" type="parTrans" cxnId="{60E29280-776A-4701-A780-76AAC7076C80}">
      <dgm:prSet/>
      <dgm:spPr/>
      <dgm:t>
        <a:bodyPr/>
        <a:lstStyle/>
        <a:p>
          <a:endParaRPr lang="tr-TR"/>
        </a:p>
      </dgm:t>
    </dgm:pt>
    <dgm:pt modelId="{E39AE5A7-971D-43E5-BEBA-8C1F3B4F168E}" type="sibTrans" cxnId="{60E29280-776A-4701-A780-76AAC7076C80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EF8BEF-7036-4538-BE01-061C0EF7C989}" type="pres">
      <dgm:prSet presAssocID="{4477F182-4C1C-4315-89B2-CCD2909AE1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D7A4B47-11E3-40D6-9C52-D617BA1C0AF1}" type="presOf" srcId="{F74E0E35-01DB-48EE-A261-1C86DA9AFA5D}" destId="{EDC60395-87F8-4329-B9D2-C3FC43956618}" srcOrd="0" destOrd="0" presId="urn:microsoft.com/office/officeart/2005/8/layout/vList2"/>
    <dgm:cxn modelId="{60E29280-776A-4701-A780-76AAC7076C80}" srcId="{F74E0E35-01DB-48EE-A261-1C86DA9AFA5D}" destId="{4477F182-4C1C-4315-89B2-CCD2909AE14E}" srcOrd="0" destOrd="0" parTransId="{2AD52978-C920-4765-BFC2-A2A9D076AE25}" sibTransId="{E39AE5A7-971D-43E5-BEBA-8C1F3B4F168E}"/>
    <dgm:cxn modelId="{FFD89109-D1B5-4F1E-AB4B-5A36F872F832}" type="presOf" srcId="{4477F182-4C1C-4315-89B2-CCD2909AE14E}" destId="{C9EF8BEF-7036-4538-BE01-061C0EF7C989}" srcOrd="0" destOrd="0" presId="urn:microsoft.com/office/officeart/2005/8/layout/vList2"/>
    <dgm:cxn modelId="{52031A81-001D-41B3-A827-F2E9A427EF3C}" type="presParOf" srcId="{EDC60395-87F8-4329-B9D2-C3FC43956618}" destId="{C9EF8BEF-7036-4538-BE01-061C0EF7C9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538446C-CF56-4940-8C0F-5357031A873A}">
      <dgm:prSet custT="1"/>
      <dgm:spPr/>
      <dgm:t>
        <a:bodyPr/>
        <a:lstStyle/>
        <a:p>
          <a:r>
            <a:rPr lang="tr-TR" sz="2800" b="1" dirty="0">
              <a:latin typeface="Calibri" pitchFamily="34" charset="0"/>
              <a:cs typeface="Calibri" pitchFamily="34" charset="0"/>
            </a:rPr>
            <a:t>İş Sağlığı ve Güveliği Donanımları</a:t>
          </a:r>
        </a:p>
      </dgm:t>
    </dgm:pt>
    <dgm:pt modelId="{F1CBAC23-82CC-411F-96F0-2F47FBF9CD30}" type="parTrans" cxnId="{37156C50-3354-41C1-9F57-E81964EA8326}">
      <dgm:prSet/>
      <dgm:spPr/>
      <dgm:t>
        <a:bodyPr/>
        <a:lstStyle/>
        <a:p>
          <a:endParaRPr lang="tr-TR"/>
        </a:p>
      </dgm:t>
    </dgm:pt>
    <dgm:pt modelId="{18422F40-15E6-4AC4-832B-689509DC5AE7}" type="sibTrans" cxnId="{37156C50-3354-41C1-9F57-E81964EA8326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F060E1E-65EF-4752-86ED-1A30CB562C1D}" type="pres">
      <dgm:prSet presAssocID="{0538446C-CF56-4940-8C0F-5357031A87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7156C50-3354-41C1-9F57-E81964EA8326}" srcId="{F74E0E35-01DB-48EE-A261-1C86DA9AFA5D}" destId="{0538446C-CF56-4940-8C0F-5357031A873A}" srcOrd="0" destOrd="0" parTransId="{F1CBAC23-82CC-411F-96F0-2F47FBF9CD30}" sibTransId="{18422F40-15E6-4AC4-832B-689509DC5AE7}"/>
    <dgm:cxn modelId="{66CBE16F-DDF6-4795-ADFD-F685F70E2251}" type="presOf" srcId="{0538446C-CF56-4940-8C0F-5357031A873A}" destId="{AF060E1E-65EF-4752-86ED-1A30CB562C1D}" srcOrd="0" destOrd="0" presId="urn:microsoft.com/office/officeart/2005/8/layout/vList2"/>
    <dgm:cxn modelId="{2C2EB90B-B1C4-4358-A16F-361547E5CEE4}" type="presOf" srcId="{F74E0E35-01DB-48EE-A261-1C86DA9AFA5D}" destId="{EDC60395-87F8-4329-B9D2-C3FC43956618}" srcOrd="0" destOrd="0" presId="urn:microsoft.com/office/officeart/2005/8/layout/vList2"/>
    <dgm:cxn modelId="{6E90CAC5-4A30-4C46-A1FA-20C36657FBFF}" type="presParOf" srcId="{EDC60395-87F8-4329-B9D2-C3FC43956618}" destId="{AF060E1E-65EF-4752-86ED-1A30CB562C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0318399-20E7-4C3A-A396-4C0C734D6E1C}">
      <dgm:prSet custT="1"/>
      <dgm:spPr/>
      <dgm:t>
        <a:bodyPr/>
        <a:lstStyle/>
        <a:p>
          <a:r>
            <a:rPr lang="tr-TR" sz="2800" b="1" dirty="0">
              <a:latin typeface="Calibri" pitchFamily="34" charset="0"/>
              <a:cs typeface="Calibri" pitchFamily="34" charset="0"/>
            </a:rPr>
            <a:t>MASKELER</a:t>
          </a:r>
        </a:p>
      </dgm:t>
    </dgm:pt>
    <dgm:pt modelId="{7BB7CB8D-19F4-4307-B5D8-D733B0EAD528}" type="parTrans" cxnId="{1FB6AC03-D51E-4B14-8321-BC3E18E8B4E9}">
      <dgm:prSet/>
      <dgm:spPr/>
      <dgm:t>
        <a:bodyPr/>
        <a:lstStyle/>
        <a:p>
          <a:endParaRPr lang="tr-TR"/>
        </a:p>
      </dgm:t>
    </dgm:pt>
    <dgm:pt modelId="{263CBBB0-D0F7-4CA9-A8C3-E284181F79A1}" type="sibTrans" cxnId="{1FB6AC03-D51E-4B14-8321-BC3E18E8B4E9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44DB289-DA1D-4A93-AEDD-99E829F9E09E}" type="pres">
      <dgm:prSet presAssocID="{10318399-20E7-4C3A-A396-4C0C734D6E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FB6AC03-D51E-4B14-8321-BC3E18E8B4E9}" srcId="{F74E0E35-01DB-48EE-A261-1C86DA9AFA5D}" destId="{10318399-20E7-4C3A-A396-4C0C734D6E1C}" srcOrd="0" destOrd="0" parTransId="{7BB7CB8D-19F4-4307-B5D8-D733B0EAD528}" sibTransId="{263CBBB0-D0F7-4CA9-A8C3-E284181F79A1}"/>
    <dgm:cxn modelId="{8F0F2650-7C5D-4543-9C91-03FF8A69A5F0}" type="presOf" srcId="{F74E0E35-01DB-48EE-A261-1C86DA9AFA5D}" destId="{EDC60395-87F8-4329-B9D2-C3FC43956618}" srcOrd="0" destOrd="0" presId="urn:microsoft.com/office/officeart/2005/8/layout/vList2"/>
    <dgm:cxn modelId="{2D15BB89-C3A1-4FB0-BEC5-6B850674E1E9}" type="presOf" srcId="{10318399-20E7-4C3A-A396-4C0C734D6E1C}" destId="{C44DB289-DA1D-4A93-AEDD-99E829F9E09E}" srcOrd="0" destOrd="0" presId="urn:microsoft.com/office/officeart/2005/8/layout/vList2"/>
    <dgm:cxn modelId="{3606DBC1-2186-4A9E-9AD0-AAC4EC179421}" type="presParOf" srcId="{EDC60395-87F8-4329-B9D2-C3FC43956618}" destId="{C44DB289-DA1D-4A93-AEDD-99E829F9E0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EEEF9FC-DB25-46A4-9DFC-15C5212550CD}">
      <dgm:prSet custT="1"/>
      <dgm:spPr/>
      <dgm:t>
        <a:bodyPr/>
        <a:lstStyle/>
        <a:p>
          <a:r>
            <a:rPr lang="tr-TR" sz="2800" b="1" dirty="0">
              <a:latin typeface="Calibri" pitchFamily="34" charset="0"/>
              <a:cs typeface="Calibri" pitchFamily="34" charset="0"/>
            </a:rPr>
            <a:t>Personel/Öğrenci Giysi ve Formaları</a:t>
          </a:r>
        </a:p>
      </dgm:t>
    </dgm:pt>
    <dgm:pt modelId="{82BA957E-6BFF-4810-9928-1ADF7F85F2B0}" type="parTrans" cxnId="{14A435F8-33B6-41D1-B2BF-72BA8429C96B}">
      <dgm:prSet/>
      <dgm:spPr/>
      <dgm:t>
        <a:bodyPr/>
        <a:lstStyle/>
        <a:p>
          <a:endParaRPr lang="tr-TR"/>
        </a:p>
      </dgm:t>
    </dgm:pt>
    <dgm:pt modelId="{C2750C21-AACD-472E-8F47-7146DB25C68F}" type="sibTrans" cxnId="{14A435F8-33B6-41D1-B2BF-72BA8429C96B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50FA4F-9C14-475E-AD03-535DE5B1D4CA}" type="pres">
      <dgm:prSet presAssocID="{4EEEF9FC-DB25-46A4-9DFC-15C5212550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1F9481-23E3-4526-BEEE-6E610834602E}" type="presOf" srcId="{F74E0E35-01DB-48EE-A261-1C86DA9AFA5D}" destId="{EDC60395-87F8-4329-B9D2-C3FC43956618}" srcOrd="0" destOrd="0" presId="urn:microsoft.com/office/officeart/2005/8/layout/vList2"/>
    <dgm:cxn modelId="{14A435F8-33B6-41D1-B2BF-72BA8429C96B}" srcId="{F74E0E35-01DB-48EE-A261-1C86DA9AFA5D}" destId="{4EEEF9FC-DB25-46A4-9DFC-15C5212550CD}" srcOrd="0" destOrd="0" parTransId="{82BA957E-6BFF-4810-9928-1ADF7F85F2B0}" sibTransId="{C2750C21-AACD-472E-8F47-7146DB25C68F}"/>
    <dgm:cxn modelId="{C1288416-6999-42B5-B0DB-EA66D0BEF456}" type="presOf" srcId="{4EEEF9FC-DB25-46A4-9DFC-15C5212550CD}" destId="{6750FA4F-9C14-475E-AD03-535DE5B1D4CA}" srcOrd="0" destOrd="0" presId="urn:microsoft.com/office/officeart/2005/8/layout/vList2"/>
    <dgm:cxn modelId="{3FDEBDFE-98BF-4F55-8AD5-EB178ACF5363}" type="presParOf" srcId="{EDC60395-87F8-4329-B9D2-C3FC43956618}" destId="{6750FA4F-9C14-475E-AD03-535DE5B1D4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DEBD1-483E-4598-A0CB-2B0C694350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95C4AFA-638C-4F2D-BF20-548E23992E7E}">
      <dgm:prSet custT="1"/>
      <dgm:spPr/>
      <dgm:t>
        <a:bodyPr/>
        <a:lstStyle/>
        <a:p>
          <a:pPr algn="ctr" rtl="0"/>
          <a:r>
            <a:rPr lang="tr-TR" sz="3200" b="0" baseline="0" dirty="0" smtClean="0">
              <a:latin typeface="Calibri" pitchFamily="34" charset="0"/>
              <a:cs typeface="Calibri" pitchFamily="34" charset="0"/>
            </a:rPr>
            <a:t>SALGIN TÜRLERİ</a:t>
          </a:r>
          <a:endParaRPr lang="tr-TR" sz="3200" b="0" dirty="0">
            <a:latin typeface="Calibri" pitchFamily="34" charset="0"/>
            <a:cs typeface="Calibri" pitchFamily="34" charset="0"/>
          </a:endParaRPr>
        </a:p>
      </dgm:t>
    </dgm:pt>
    <dgm:pt modelId="{A5321FA1-0170-4263-B2D3-9718F8AC4694}" type="parTrans" cxnId="{04E866E4-0E35-4490-A49C-6029EB75086C}">
      <dgm:prSet/>
      <dgm:spPr/>
      <dgm:t>
        <a:bodyPr/>
        <a:lstStyle/>
        <a:p>
          <a:endParaRPr lang="tr-TR"/>
        </a:p>
      </dgm:t>
    </dgm:pt>
    <dgm:pt modelId="{4C624FD5-8D3F-44F4-9B7B-96EEBBFC7D2A}" type="sibTrans" cxnId="{04E866E4-0E35-4490-A49C-6029EB75086C}">
      <dgm:prSet/>
      <dgm:spPr/>
      <dgm:t>
        <a:bodyPr/>
        <a:lstStyle/>
        <a:p>
          <a:endParaRPr lang="tr-TR"/>
        </a:p>
      </dgm:t>
    </dgm:pt>
    <dgm:pt modelId="{027CFC3D-24CD-42E2-AB58-A80864C315C5}" type="pres">
      <dgm:prSet presAssocID="{97DDEBD1-483E-4598-A0CB-2B0C694350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F47B77-E15B-4F4B-8532-3A5BAD7DD3A5}" type="pres">
      <dgm:prSet presAssocID="{995C4AFA-638C-4F2D-BF20-548E23992E7E}" presName="parentText" presStyleLbl="node1" presStyleIdx="0" presStyleCnt="1" custScaleY="100637" custLinFactNeighborX="133" custLinFactNeighborY="-1297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1A0C00C-FB7D-4F23-AFB9-A6682E60F692}" type="presOf" srcId="{995C4AFA-638C-4F2D-BF20-548E23992E7E}" destId="{67F47B77-E15B-4F4B-8532-3A5BAD7DD3A5}" srcOrd="0" destOrd="0" presId="urn:microsoft.com/office/officeart/2005/8/layout/vList2"/>
    <dgm:cxn modelId="{3B8B149D-E5FF-4257-A2A5-119CE5C54D18}" type="presOf" srcId="{97DDEBD1-483E-4598-A0CB-2B0C694350BA}" destId="{027CFC3D-24CD-42E2-AB58-A80864C315C5}" srcOrd="0" destOrd="0" presId="urn:microsoft.com/office/officeart/2005/8/layout/vList2"/>
    <dgm:cxn modelId="{04E866E4-0E35-4490-A49C-6029EB75086C}" srcId="{97DDEBD1-483E-4598-A0CB-2B0C694350BA}" destId="{995C4AFA-638C-4F2D-BF20-548E23992E7E}" srcOrd="0" destOrd="0" parTransId="{A5321FA1-0170-4263-B2D3-9718F8AC4694}" sibTransId="{4C624FD5-8D3F-44F4-9B7B-96EEBBFC7D2A}"/>
    <dgm:cxn modelId="{BE16BE8B-10E2-4827-8B8D-1DBCA9723993}" type="presParOf" srcId="{027CFC3D-24CD-42E2-AB58-A80864C315C5}" destId="{67F47B77-E15B-4F4B-8532-3A5BAD7DD3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3C7687BA-1F87-4EC2-9D88-2A78847BF886}" type="presOf" srcId="{F74E0E35-01DB-48EE-A261-1C86DA9AFA5D}" destId="{EDC60395-87F8-4329-B9D2-C3FC439566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1F32292-014B-4555-9021-1C2FBA4B8355}">
      <dgm:prSet/>
      <dgm:spPr/>
      <dgm:t>
        <a:bodyPr/>
        <a:lstStyle/>
        <a:p>
          <a:r>
            <a:rPr lang="tr-TR" b="1" dirty="0"/>
            <a:t>OKULUM TEMİZ BELGESİ</a:t>
          </a:r>
        </a:p>
      </dgm:t>
    </dgm:pt>
    <dgm:pt modelId="{452409ED-CFEB-4854-9B0E-87A79B97A977}" type="parTrans" cxnId="{F9440C4F-5C1F-4274-90F8-55A2C81FCFB1}">
      <dgm:prSet/>
      <dgm:spPr/>
      <dgm:t>
        <a:bodyPr/>
        <a:lstStyle/>
        <a:p>
          <a:endParaRPr lang="tr-TR"/>
        </a:p>
      </dgm:t>
    </dgm:pt>
    <dgm:pt modelId="{8084DE8B-66F1-4C70-A31D-F65493F39A36}" type="sibTrans" cxnId="{F9440C4F-5C1F-4274-90F8-55A2C81FCFB1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25B5D52-F1AB-4302-89D8-B7D6D692071E}" type="pres">
      <dgm:prSet presAssocID="{E1F32292-014B-4555-9021-1C2FBA4B83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559B4D-5EDD-4EB2-B7D2-75E4EA7863A9}" type="presOf" srcId="{F74E0E35-01DB-48EE-A261-1C86DA9AFA5D}" destId="{EDC60395-87F8-4329-B9D2-C3FC43956618}" srcOrd="0" destOrd="0" presId="urn:microsoft.com/office/officeart/2005/8/layout/vList2"/>
    <dgm:cxn modelId="{F9440C4F-5C1F-4274-90F8-55A2C81FCFB1}" srcId="{F74E0E35-01DB-48EE-A261-1C86DA9AFA5D}" destId="{E1F32292-014B-4555-9021-1C2FBA4B8355}" srcOrd="0" destOrd="0" parTransId="{452409ED-CFEB-4854-9B0E-87A79B97A977}" sibTransId="{8084DE8B-66F1-4C70-A31D-F65493F39A36}"/>
    <dgm:cxn modelId="{F8A163EA-2493-4396-B017-20A60A0A2486}" type="presOf" srcId="{E1F32292-014B-4555-9021-1C2FBA4B8355}" destId="{B25B5D52-F1AB-4302-89D8-B7D6D692071E}" srcOrd="0" destOrd="0" presId="urn:microsoft.com/office/officeart/2005/8/layout/vList2"/>
    <dgm:cxn modelId="{0D04572B-2DDD-4944-B07D-71B06BAC7964}" type="presParOf" srcId="{EDC60395-87F8-4329-B9D2-C3FC43956618}" destId="{B25B5D52-F1AB-4302-89D8-B7D6D69207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F396990-E0AD-445B-B049-B9A3CDF434B3}">
      <dgm:prSet custT="1"/>
      <dgm:spPr/>
      <dgm:t>
        <a:bodyPr/>
        <a:lstStyle/>
        <a:p>
          <a:r>
            <a:rPr lang="tr-TR" sz="2800" b="1" dirty="0"/>
            <a:t>OKULUM TEMİZ BELGESİ</a:t>
          </a:r>
        </a:p>
      </dgm:t>
    </dgm:pt>
    <dgm:pt modelId="{3F86CFF7-DD56-4D7E-ADEF-8DDC8C44FCD4}" type="parTrans" cxnId="{90B47C43-E3BA-4A84-BB1A-75E8D793CC04}">
      <dgm:prSet/>
      <dgm:spPr/>
      <dgm:t>
        <a:bodyPr/>
        <a:lstStyle/>
        <a:p>
          <a:endParaRPr lang="tr-TR"/>
        </a:p>
      </dgm:t>
    </dgm:pt>
    <dgm:pt modelId="{3625189E-252A-4987-A308-DDDC3537AFFE}" type="sibTrans" cxnId="{90B47C43-E3BA-4A84-BB1A-75E8D793CC04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82C6453-1736-4FAA-A134-A7B44C87EACE}" type="pres">
      <dgm:prSet presAssocID="{9F396990-E0AD-445B-B049-B9A3CDF434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CA0399E-B2AE-4DDE-85F8-74780230DEEE}" type="presOf" srcId="{F74E0E35-01DB-48EE-A261-1C86DA9AFA5D}" destId="{EDC60395-87F8-4329-B9D2-C3FC43956618}" srcOrd="0" destOrd="0" presId="urn:microsoft.com/office/officeart/2005/8/layout/vList2"/>
    <dgm:cxn modelId="{90B47C43-E3BA-4A84-BB1A-75E8D793CC04}" srcId="{F74E0E35-01DB-48EE-A261-1C86DA9AFA5D}" destId="{9F396990-E0AD-445B-B049-B9A3CDF434B3}" srcOrd="0" destOrd="0" parTransId="{3F86CFF7-DD56-4D7E-ADEF-8DDC8C44FCD4}" sibTransId="{3625189E-252A-4987-A308-DDDC3537AFFE}"/>
    <dgm:cxn modelId="{4E08FA5C-D8BB-4D43-8465-2815BBF113E3}" type="presOf" srcId="{9F396990-E0AD-445B-B049-B9A3CDF434B3}" destId="{582C6453-1736-4FAA-A134-A7B44C87EACE}" srcOrd="0" destOrd="0" presId="urn:microsoft.com/office/officeart/2005/8/layout/vList2"/>
    <dgm:cxn modelId="{B22BBFB4-1449-4EEA-B7C1-CA820257B776}" type="presParOf" srcId="{EDC60395-87F8-4329-B9D2-C3FC43956618}" destId="{582C6453-1736-4FAA-A134-A7B44C87EA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5CB4C1-65CD-4127-9415-41C049E1553D}">
      <dgm:prSet/>
      <dgm:spPr/>
      <dgm:t>
        <a:bodyPr/>
        <a:lstStyle/>
        <a:p>
          <a:r>
            <a:rPr lang="tr-TR" b="1" dirty="0"/>
            <a:t>OKULUM TEMİZ BELGESİ</a:t>
          </a:r>
        </a:p>
      </dgm:t>
    </dgm:pt>
    <dgm:pt modelId="{610742F3-F506-4B79-B433-26CE96F5F36D}" type="parTrans" cxnId="{F2E03498-0368-4B2F-B86F-8CD9DBC6DD1F}">
      <dgm:prSet/>
      <dgm:spPr/>
      <dgm:t>
        <a:bodyPr/>
        <a:lstStyle/>
        <a:p>
          <a:endParaRPr lang="tr-TR"/>
        </a:p>
      </dgm:t>
    </dgm:pt>
    <dgm:pt modelId="{D2F383F3-E91D-42D7-A2D7-8CC1BA89021F}" type="sibTrans" cxnId="{F2E03498-0368-4B2F-B86F-8CD9DBC6DD1F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119024-19E1-466D-9550-48EC59F3E424}" type="pres">
      <dgm:prSet presAssocID="{805CB4C1-65CD-4127-9415-41C049E155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E03498-0368-4B2F-B86F-8CD9DBC6DD1F}" srcId="{F74E0E35-01DB-48EE-A261-1C86DA9AFA5D}" destId="{805CB4C1-65CD-4127-9415-41C049E1553D}" srcOrd="0" destOrd="0" parTransId="{610742F3-F506-4B79-B433-26CE96F5F36D}" sibTransId="{D2F383F3-E91D-42D7-A2D7-8CC1BA89021F}"/>
    <dgm:cxn modelId="{CAA4CADF-9387-4DB9-92C7-42B2F836B3BF}" type="presOf" srcId="{805CB4C1-65CD-4127-9415-41C049E1553D}" destId="{AE119024-19E1-466D-9550-48EC59F3E424}" srcOrd="0" destOrd="0" presId="urn:microsoft.com/office/officeart/2005/8/layout/vList2"/>
    <dgm:cxn modelId="{6F22DF9D-9053-45DF-AA09-1CC88115B7FD}" type="presOf" srcId="{F74E0E35-01DB-48EE-A261-1C86DA9AFA5D}" destId="{EDC60395-87F8-4329-B9D2-C3FC43956618}" srcOrd="0" destOrd="0" presId="urn:microsoft.com/office/officeart/2005/8/layout/vList2"/>
    <dgm:cxn modelId="{2F89FF76-DDA6-4029-9905-0B4A84EC2CD8}" type="presParOf" srcId="{EDC60395-87F8-4329-B9D2-C3FC43956618}" destId="{AE119024-19E1-466D-9550-48EC59F3E4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F7C96F5-6BCE-483F-9172-5C8538044319}">
      <dgm:prSet/>
      <dgm:spPr/>
      <dgm:t>
        <a:bodyPr/>
        <a:lstStyle/>
        <a:p>
          <a:r>
            <a:rPr lang="tr-TR" b="1" dirty="0"/>
            <a:t>OKULUM TEMİZ BELGESİ</a:t>
          </a:r>
        </a:p>
      </dgm:t>
    </dgm:pt>
    <dgm:pt modelId="{49A026B2-6218-471C-907C-36A849F5464C}" type="parTrans" cxnId="{4E7A3A7E-6DCE-48EB-A298-774B3784C8D5}">
      <dgm:prSet/>
      <dgm:spPr/>
      <dgm:t>
        <a:bodyPr/>
        <a:lstStyle/>
        <a:p>
          <a:endParaRPr lang="tr-TR"/>
        </a:p>
      </dgm:t>
    </dgm:pt>
    <dgm:pt modelId="{E2F6CD50-2A40-4D82-A6D9-56FE9B0A4E56}" type="sibTrans" cxnId="{4E7A3A7E-6DCE-48EB-A298-774B3784C8D5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CEE8E26-ABE5-496A-9412-0C30D6C1B0EE}" type="pres">
      <dgm:prSet presAssocID="{1F7C96F5-6BCE-483F-9172-5C85380443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E7A3A7E-6DCE-48EB-A298-774B3784C8D5}" srcId="{F74E0E35-01DB-48EE-A261-1C86DA9AFA5D}" destId="{1F7C96F5-6BCE-483F-9172-5C8538044319}" srcOrd="0" destOrd="0" parTransId="{49A026B2-6218-471C-907C-36A849F5464C}" sibTransId="{E2F6CD50-2A40-4D82-A6D9-56FE9B0A4E56}"/>
    <dgm:cxn modelId="{B0E911B4-FC95-4748-B673-F79F65D4126E}" type="presOf" srcId="{1F7C96F5-6BCE-483F-9172-5C8538044319}" destId="{0CEE8E26-ABE5-496A-9412-0C30D6C1B0EE}" srcOrd="0" destOrd="0" presId="urn:microsoft.com/office/officeart/2005/8/layout/vList2"/>
    <dgm:cxn modelId="{D118EF97-E3E7-45DC-B8BA-C73E085669F1}" type="presOf" srcId="{F74E0E35-01DB-48EE-A261-1C86DA9AFA5D}" destId="{EDC60395-87F8-4329-B9D2-C3FC43956618}" srcOrd="0" destOrd="0" presId="urn:microsoft.com/office/officeart/2005/8/layout/vList2"/>
    <dgm:cxn modelId="{08F97137-700B-4E8E-89F5-8278DD96A4B3}" type="presParOf" srcId="{EDC60395-87F8-4329-B9D2-C3FC43956618}" destId="{0CEE8E26-ABE5-496A-9412-0C30D6C1B0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7BFBA4-6123-437C-AF67-8FF10D8E4E69}">
      <dgm:prSet/>
      <dgm:spPr/>
      <dgm:t>
        <a:bodyPr/>
        <a:lstStyle/>
        <a:p>
          <a:r>
            <a:rPr lang="tr-TR" b="1" dirty="0"/>
            <a:t>OKULUM TEMİZ BELGESİ</a:t>
          </a:r>
        </a:p>
      </dgm:t>
    </dgm:pt>
    <dgm:pt modelId="{B5A46DFB-128E-4D86-AEAD-1B62346D7DC0}" type="parTrans" cxnId="{05B3E199-AAC1-4286-BB72-89D2218FE3D7}">
      <dgm:prSet/>
      <dgm:spPr/>
      <dgm:t>
        <a:bodyPr/>
        <a:lstStyle/>
        <a:p>
          <a:endParaRPr lang="tr-TR"/>
        </a:p>
      </dgm:t>
    </dgm:pt>
    <dgm:pt modelId="{913E7748-D8C2-4528-A162-1BF057A2DDAD}" type="sibTrans" cxnId="{05B3E199-AAC1-4286-BB72-89D2218FE3D7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259964A-B2DD-4114-92BF-7344BEE54B14}" type="pres">
      <dgm:prSet presAssocID="{307BFBA4-6123-437C-AF67-8FF10D8E4E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5B3E199-AAC1-4286-BB72-89D2218FE3D7}" srcId="{F74E0E35-01DB-48EE-A261-1C86DA9AFA5D}" destId="{307BFBA4-6123-437C-AF67-8FF10D8E4E69}" srcOrd="0" destOrd="0" parTransId="{B5A46DFB-128E-4D86-AEAD-1B62346D7DC0}" sibTransId="{913E7748-D8C2-4528-A162-1BF057A2DDAD}"/>
    <dgm:cxn modelId="{8D1C34E4-D220-4642-BB85-A707DA5712C3}" type="presOf" srcId="{F74E0E35-01DB-48EE-A261-1C86DA9AFA5D}" destId="{EDC60395-87F8-4329-B9D2-C3FC43956618}" srcOrd="0" destOrd="0" presId="urn:microsoft.com/office/officeart/2005/8/layout/vList2"/>
    <dgm:cxn modelId="{6B4AD4B0-CBF2-44A7-A75E-628BF34D4974}" type="presOf" srcId="{307BFBA4-6123-437C-AF67-8FF10D8E4E69}" destId="{A259964A-B2DD-4114-92BF-7344BEE54B14}" srcOrd="0" destOrd="0" presId="urn:microsoft.com/office/officeart/2005/8/layout/vList2"/>
    <dgm:cxn modelId="{C323FA25-5299-464E-BBF2-1B9F5FEB8656}" type="presParOf" srcId="{EDC60395-87F8-4329-B9D2-C3FC43956618}" destId="{A259964A-B2DD-4114-92BF-7344BEE54B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BD58E81-15CC-451F-8F90-F3510075E2E8}">
      <dgm:prSet/>
      <dgm:spPr/>
      <dgm:t>
        <a:bodyPr/>
        <a:lstStyle/>
        <a:p>
          <a:r>
            <a:rPr lang="tr-TR" b="1" dirty="0"/>
            <a:t>OKULUM TEMİZ BELGESİ</a:t>
          </a:r>
        </a:p>
      </dgm:t>
    </dgm:pt>
    <dgm:pt modelId="{1024DCE8-5CDE-4A4B-8504-0CD393EB6B71}" type="parTrans" cxnId="{CB52C7A6-C90E-47AC-81DD-C20948BF788C}">
      <dgm:prSet/>
      <dgm:spPr/>
      <dgm:t>
        <a:bodyPr/>
        <a:lstStyle/>
        <a:p>
          <a:endParaRPr lang="tr-TR"/>
        </a:p>
      </dgm:t>
    </dgm:pt>
    <dgm:pt modelId="{B289DA6D-3E0F-46B5-B5C8-F798F80BF402}" type="sibTrans" cxnId="{CB52C7A6-C90E-47AC-81DD-C20948BF788C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2099860-B900-4D80-9952-A0F62D28EDF7}" type="pres">
      <dgm:prSet presAssocID="{9BD58E81-15CC-451F-8F90-F3510075E2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64D75B-FEE0-4566-BCD5-909F0DB25920}" type="presOf" srcId="{9BD58E81-15CC-451F-8F90-F3510075E2E8}" destId="{02099860-B900-4D80-9952-A0F62D28EDF7}" srcOrd="0" destOrd="0" presId="urn:microsoft.com/office/officeart/2005/8/layout/vList2"/>
    <dgm:cxn modelId="{F43FCD2D-2625-4686-9721-7104988252F2}" type="presOf" srcId="{F74E0E35-01DB-48EE-A261-1C86DA9AFA5D}" destId="{EDC60395-87F8-4329-B9D2-C3FC43956618}" srcOrd="0" destOrd="0" presId="urn:microsoft.com/office/officeart/2005/8/layout/vList2"/>
    <dgm:cxn modelId="{CB52C7A6-C90E-47AC-81DD-C20948BF788C}" srcId="{F74E0E35-01DB-48EE-A261-1C86DA9AFA5D}" destId="{9BD58E81-15CC-451F-8F90-F3510075E2E8}" srcOrd="0" destOrd="0" parTransId="{1024DCE8-5CDE-4A4B-8504-0CD393EB6B71}" sibTransId="{B289DA6D-3E0F-46B5-B5C8-F798F80BF402}"/>
    <dgm:cxn modelId="{2B353B20-4B08-4CD6-831E-AE536408562B}" type="presParOf" srcId="{EDC60395-87F8-4329-B9D2-C3FC43956618}" destId="{02099860-B900-4D80-9952-A0F62D28ED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9B5A6E6-081F-49C8-ABCB-A72E778FEBA2}">
      <dgm:prSet/>
      <dgm:spPr/>
      <dgm:t>
        <a:bodyPr/>
        <a:lstStyle/>
        <a:p>
          <a:r>
            <a:rPr lang="tr-TR" b="1" dirty="0"/>
            <a:t>OKULUM TEMİZ </a:t>
          </a:r>
          <a:r>
            <a:rPr lang="tr-TR" b="1" dirty="0" smtClean="0"/>
            <a:t>BELGESİ </a:t>
          </a:r>
          <a:endParaRPr lang="tr-TR" b="1" dirty="0"/>
        </a:p>
      </dgm:t>
    </dgm:pt>
    <dgm:pt modelId="{AE6A0893-4276-4553-9071-B2BA1287E99E}" type="parTrans" cxnId="{C33DC65B-2373-4E0E-9713-38EA598F1767}">
      <dgm:prSet/>
      <dgm:spPr/>
      <dgm:t>
        <a:bodyPr/>
        <a:lstStyle/>
        <a:p>
          <a:endParaRPr lang="tr-TR"/>
        </a:p>
      </dgm:t>
    </dgm:pt>
    <dgm:pt modelId="{F9F53F38-05C1-4F3E-9B7D-D1B7A55D17BF}" type="sibTrans" cxnId="{C33DC65B-2373-4E0E-9713-38EA598F1767}">
      <dgm:prSet/>
      <dgm:spPr/>
      <dgm:t>
        <a:bodyPr/>
        <a:lstStyle/>
        <a:p>
          <a:endParaRPr lang="tr-TR"/>
        </a:p>
      </dgm:t>
    </dgm:pt>
    <dgm:pt modelId="{1C6C2B84-1E69-449B-AF3A-BA6928514AEC}">
      <dgm:prSet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Okullardaki Temel Faaliyetler;</a:t>
          </a:r>
        </a:p>
      </dgm:t>
    </dgm:pt>
    <dgm:pt modelId="{B4D3B8DE-4FBB-4F1E-B089-FDF3F4FFF24F}" type="parTrans" cxnId="{50FD7936-C1B5-4E51-9583-CB2CFAEB53EB}">
      <dgm:prSet/>
      <dgm:spPr/>
      <dgm:t>
        <a:bodyPr/>
        <a:lstStyle/>
        <a:p>
          <a:endParaRPr lang="tr-TR"/>
        </a:p>
      </dgm:t>
    </dgm:pt>
    <dgm:pt modelId="{09C18E4A-9A6E-4901-9E06-A8B20E021C2A}" type="sibTrans" cxnId="{50FD7936-C1B5-4E51-9583-CB2CFAEB53EB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99D7BB-7C21-4DAC-BAA2-159A4A7CD6B9}" type="pres">
      <dgm:prSet presAssocID="{29B5A6E6-081F-49C8-ABCB-A72E778FEB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F6DD57-2732-45DB-B56D-053CE166D2A0}" type="pres">
      <dgm:prSet presAssocID="{F9F53F38-05C1-4F3E-9B7D-D1B7A55D17BF}" presName="spacer" presStyleCnt="0"/>
      <dgm:spPr/>
    </dgm:pt>
    <dgm:pt modelId="{0BA26105-DA81-4E7C-BFE2-B1F46ED2A5B0}" type="pres">
      <dgm:prSet presAssocID="{1C6C2B84-1E69-449B-AF3A-BA6928514A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33DC65B-2373-4E0E-9713-38EA598F1767}" srcId="{F74E0E35-01DB-48EE-A261-1C86DA9AFA5D}" destId="{29B5A6E6-081F-49C8-ABCB-A72E778FEBA2}" srcOrd="0" destOrd="0" parTransId="{AE6A0893-4276-4553-9071-B2BA1287E99E}" sibTransId="{F9F53F38-05C1-4F3E-9B7D-D1B7A55D17BF}"/>
    <dgm:cxn modelId="{C28E6CA4-2382-4FF2-9C63-80C894665504}" type="presOf" srcId="{1C6C2B84-1E69-449B-AF3A-BA6928514AEC}" destId="{0BA26105-DA81-4E7C-BFE2-B1F46ED2A5B0}" srcOrd="0" destOrd="0" presId="urn:microsoft.com/office/officeart/2005/8/layout/vList2"/>
    <dgm:cxn modelId="{6736D409-8982-4EE4-BE24-6362892E8D63}" type="presOf" srcId="{29B5A6E6-081F-49C8-ABCB-A72E778FEBA2}" destId="{3B99D7BB-7C21-4DAC-BAA2-159A4A7CD6B9}" srcOrd="0" destOrd="0" presId="urn:microsoft.com/office/officeart/2005/8/layout/vList2"/>
    <dgm:cxn modelId="{50FD7936-C1B5-4E51-9583-CB2CFAEB53EB}" srcId="{F74E0E35-01DB-48EE-A261-1C86DA9AFA5D}" destId="{1C6C2B84-1E69-449B-AF3A-BA6928514AEC}" srcOrd="1" destOrd="0" parTransId="{B4D3B8DE-4FBB-4F1E-B089-FDF3F4FFF24F}" sibTransId="{09C18E4A-9A6E-4901-9E06-A8B20E021C2A}"/>
    <dgm:cxn modelId="{92CC2796-1791-4E0F-99F4-7CE5BA33B861}" type="presOf" srcId="{F74E0E35-01DB-48EE-A261-1C86DA9AFA5D}" destId="{EDC60395-87F8-4329-B9D2-C3FC43956618}" srcOrd="0" destOrd="0" presId="urn:microsoft.com/office/officeart/2005/8/layout/vList2"/>
    <dgm:cxn modelId="{EAC1A502-9A38-4C91-9884-1F1854589DBE}" type="presParOf" srcId="{EDC60395-87F8-4329-B9D2-C3FC43956618}" destId="{3B99D7BB-7C21-4DAC-BAA2-159A4A7CD6B9}" srcOrd="0" destOrd="0" presId="urn:microsoft.com/office/officeart/2005/8/layout/vList2"/>
    <dgm:cxn modelId="{6F91FFD1-E473-4539-B0E6-DB211C0B8AA3}" type="presParOf" srcId="{EDC60395-87F8-4329-B9D2-C3FC43956618}" destId="{2FF6DD57-2732-45DB-B56D-053CE166D2A0}" srcOrd="1" destOrd="0" presId="urn:microsoft.com/office/officeart/2005/8/layout/vList2"/>
    <dgm:cxn modelId="{00022D4F-F093-431A-87F3-BCE92FB9C29D}" type="presParOf" srcId="{EDC60395-87F8-4329-B9D2-C3FC43956618}" destId="{0BA26105-DA81-4E7C-BFE2-B1F46ED2A5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EF7D3258-12DE-4B01-B89E-E66DDAFD59DA}" type="presOf" srcId="{F74E0E35-01DB-48EE-A261-1C86DA9AFA5D}" destId="{EDC60395-87F8-4329-B9D2-C3FC439566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9B5A6E6-081F-49C8-ABCB-A72E778FEBA2}">
      <dgm:prSet/>
      <dgm:spPr/>
      <dgm:t>
        <a:bodyPr/>
        <a:lstStyle/>
        <a:p>
          <a:r>
            <a:rPr lang="tr-TR" b="1" dirty="0"/>
            <a:t>OKULUM TEMİZ </a:t>
          </a:r>
          <a:r>
            <a:rPr lang="tr-TR" b="1" dirty="0" smtClean="0"/>
            <a:t>BELGESİ </a:t>
          </a:r>
          <a:endParaRPr lang="tr-TR" b="1" dirty="0"/>
        </a:p>
      </dgm:t>
    </dgm:pt>
    <dgm:pt modelId="{AE6A0893-4276-4553-9071-B2BA1287E99E}" type="parTrans" cxnId="{C33DC65B-2373-4E0E-9713-38EA598F1767}">
      <dgm:prSet/>
      <dgm:spPr/>
      <dgm:t>
        <a:bodyPr/>
        <a:lstStyle/>
        <a:p>
          <a:endParaRPr lang="tr-TR"/>
        </a:p>
      </dgm:t>
    </dgm:pt>
    <dgm:pt modelId="{F9F53F38-05C1-4F3E-9B7D-D1B7A55D17BF}" type="sibTrans" cxnId="{C33DC65B-2373-4E0E-9713-38EA598F1767}">
      <dgm:prSet/>
      <dgm:spPr/>
      <dgm:t>
        <a:bodyPr/>
        <a:lstStyle/>
        <a:p>
          <a:endParaRPr lang="tr-TR"/>
        </a:p>
      </dgm:t>
    </dgm:pt>
    <dgm:pt modelId="{1C6C2B84-1E69-449B-AF3A-BA6928514AEC}">
      <dgm:prSet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Okullardaki Temel Faaliyetler;</a:t>
          </a:r>
        </a:p>
      </dgm:t>
    </dgm:pt>
    <dgm:pt modelId="{B4D3B8DE-4FBB-4F1E-B089-FDF3F4FFF24F}" type="parTrans" cxnId="{50FD7936-C1B5-4E51-9583-CB2CFAEB53EB}">
      <dgm:prSet/>
      <dgm:spPr/>
      <dgm:t>
        <a:bodyPr/>
        <a:lstStyle/>
        <a:p>
          <a:endParaRPr lang="tr-TR"/>
        </a:p>
      </dgm:t>
    </dgm:pt>
    <dgm:pt modelId="{09C18E4A-9A6E-4901-9E06-A8B20E021C2A}" type="sibTrans" cxnId="{50FD7936-C1B5-4E51-9583-CB2CFAEB53EB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99D7BB-7C21-4DAC-BAA2-159A4A7CD6B9}" type="pres">
      <dgm:prSet presAssocID="{29B5A6E6-081F-49C8-ABCB-A72E778FEB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F6DD57-2732-45DB-B56D-053CE166D2A0}" type="pres">
      <dgm:prSet presAssocID="{F9F53F38-05C1-4F3E-9B7D-D1B7A55D17BF}" presName="spacer" presStyleCnt="0"/>
      <dgm:spPr/>
    </dgm:pt>
    <dgm:pt modelId="{0BA26105-DA81-4E7C-BFE2-B1F46ED2A5B0}" type="pres">
      <dgm:prSet presAssocID="{1C6C2B84-1E69-449B-AF3A-BA6928514A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8D447A-40C6-4776-A6B5-243AF8BDF753}" type="presOf" srcId="{29B5A6E6-081F-49C8-ABCB-A72E778FEBA2}" destId="{3B99D7BB-7C21-4DAC-BAA2-159A4A7CD6B9}" srcOrd="0" destOrd="0" presId="urn:microsoft.com/office/officeart/2005/8/layout/vList2"/>
    <dgm:cxn modelId="{36ED996C-FDBD-491E-9392-80F45CC3372A}" type="presOf" srcId="{1C6C2B84-1E69-449B-AF3A-BA6928514AEC}" destId="{0BA26105-DA81-4E7C-BFE2-B1F46ED2A5B0}" srcOrd="0" destOrd="0" presId="urn:microsoft.com/office/officeart/2005/8/layout/vList2"/>
    <dgm:cxn modelId="{C33DC65B-2373-4E0E-9713-38EA598F1767}" srcId="{F74E0E35-01DB-48EE-A261-1C86DA9AFA5D}" destId="{29B5A6E6-081F-49C8-ABCB-A72E778FEBA2}" srcOrd="0" destOrd="0" parTransId="{AE6A0893-4276-4553-9071-B2BA1287E99E}" sibTransId="{F9F53F38-05C1-4F3E-9B7D-D1B7A55D17BF}"/>
    <dgm:cxn modelId="{50FD7936-C1B5-4E51-9583-CB2CFAEB53EB}" srcId="{F74E0E35-01DB-48EE-A261-1C86DA9AFA5D}" destId="{1C6C2B84-1E69-449B-AF3A-BA6928514AEC}" srcOrd="1" destOrd="0" parTransId="{B4D3B8DE-4FBB-4F1E-B089-FDF3F4FFF24F}" sibTransId="{09C18E4A-9A6E-4901-9E06-A8B20E021C2A}"/>
    <dgm:cxn modelId="{318439CF-E16C-4B48-AAB7-56DDB6F30299}" type="presOf" srcId="{F74E0E35-01DB-48EE-A261-1C86DA9AFA5D}" destId="{EDC60395-87F8-4329-B9D2-C3FC43956618}" srcOrd="0" destOrd="0" presId="urn:microsoft.com/office/officeart/2005/8/layout/vList2"/>
    <dgm:cxn modelId="{0A93FB9F-6264-4A5D-9C77-5841170EF9D7}" type="presParOf" srcId="{EDC60395-87F8-4329-B9D2-C3FC43956618}" destId="{3B99D7BB-7C21-4DAC-BAA2-159A4A7CD6B9}" srcOrd="0" destOrd="0" presId="urn:microsoft.com/office/officeart/2005/8/layout/vList2"/>
    <dgm:cxn modelId="{18D35F7C-C0DE-4258-8090-A539DEDB19C4}" type="presParOf" srcId="{EDC60395-87F8-4329-B9D2-C3FC43956618}" destId="{2FF6DD57-2732-45DB-B56D-053CE166D2A0}" srcOrd="1" destOrd="0" presId="urn:microsoft.com/office/officeart/2005/8/layout/vList2"/>
    <dgm:cxn modelId="{5AB72E52-96A9-4F21-97C5-DA5A415D8456}" type="presParOf" srcId="{EDC60395-87F8-4329-B9D2-C3FC43956618}" destId="{0BA26105-DA81-4E7C-BFE2-B1F46ED2A5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EB6CCA-4023-4E52-B406-622B966C6E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9582400-35B1-44D1-AF4E-D413D78BDFAF}">
      <dgm:prSet/>
      <dgm:spPr/>
      <dgm:t>
        <a:bodyPr/>
        <a:lstStyle/>
        <a:p>
          <a:pPr rtl="0"/>
          <a:r>
            <a:rPr lang="tr-TR" b="1" baseline="0" smtClean="0"/>
            <a:t>ENFEKSİYON HASTALIKLARININ BULAŞMA YOLLARI VE BU YOLLARLA BULAŞAN HASTALIKLAR</a:t>
          </a:r>
          <a:endParaRPr lang="tr-TR"/>
        </a:p>
      </dgm:t>
    </dgm:pt>
    <dgm:pt modelId="{E4922172-C72F-4EC0-A8C8-C4670E01305D}" type="parTrans" cxnId="{CF0D4D46-A3AA-4F46-8622-26EE7A04375E}">
      <dgm:prSet/>
      <dgm:spPr/>
      <dgm:t>
        <a:bodyPr/>
        <a:lstStyle/>
        <a:p>
          <a:endParaRPr lang="tr-TR"/>
        </a:p>
      </dgm:t>
    </dgm:pt>
    <dgm:pt modelId="{B62D726C-64E9-4479-9C05-7859C39A0911}" type="sibTrans" cxnId="{CF0D4D46-A3AA-4F46-8622-26EE7A04375E}">
      <dgm:prSet/>
      <dgm:spPr/>
      <dgm:t>
        <a:bodyPr/>
        <a:lstStyle/>
        <a:p>
          <a:endParaRPr lang="tr-TR"/>
        </a:p>
      </dgm:t>
    </dgm:pt>
    <dgm:pt modelId="{BFB5F04C-9D0A-4954-930D-57BE11048095}" type="pres">
      <dgm:prSet presAssocID="{D2EB6CCA-4023-4E52-B406-622B966C6E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25887DF-70A6-4D76-A4A1-A40F57484B6F}" type="pres">
      <dgm:prSet presAssocID="{59582400-35B1-44D1-AF4E-D413D78BDF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BF9358-3A84-4864-BC6B-16821196A425}" type="presOf" srcId="{D2EB6CCA-4023-4E52-B406-622B966C6E20}" destId="{BFB5F04C-9D0A-4954-930D-57BE11048095}" srcOrd="0" destOrd="0" presId="urn:microsoft.com/office/officeart/2005/8/layout/vList2"/>
    <dgm:cxn modelId="{CF0D4D46-A3AA-4F46-8622-26EE7A04375E}" srcId="{D2EB6CCA-4023-4E52-B406-622B966C6E20}" destId="{59582400-35B1-44D1-AF4E-D413D78BDFAF}" srcOrd="0" destOrd="0" parTransId="{E4922172-C72F-4EC0-A8C8-C4670E01305D}" sibTransId="{B62D726C-64E9-4479-9C05-7859C39A0911}"/>
    <dgm:cxn modelId="{F26EBF43-998B-4711-8027-16D9781D7613}" type="presOf" srcId="{59582400-35B1-44D1-AF4E-D413D78BDFAF}" destId="{925887DF-70A6-4D76-A4A1-A40F57484B6F}" srcOrd="0" destOrd="0" presId="urn:microsoft.com/office/officeart/2005/8/layout/vList2"/>
    <dgm:cxn modelId="{C94A77D0-FDB8-4E24-B0C3-09C32E158A1A}" type="presParOf" srcId="{BFB5F04C-9D0A-4954-930D-57BE11048095}" destId="{925887DF-70A6-4D76-A4A1-A40F57484B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9B5A6E6-081F-49C8-ABCB-A72E778FEBA2}">
      <dgm:prSet/>
      <dgm:spPr/>
      <dgm:t>
        <a:bodyPr/>
        <a:lstStyle/>
        <a:p>
          <a:r>
            <a:rPr lang="tr-TR" b="1" dirty="0"/>
            <a:t>OKULUM TEMİZ BELGESİ</a:t>
          </a:r>
        </a:p>
      </dgm:t>
    </dgm:pt>
    <dgm:pt modelId="{AE6A0893-4276-4553-9071-B2BA1287E99E}" type="parTrans" cxnId="{C33DC65B-2373-4E0E-9713-38EA598F1767}">
      <dgm:prSet/>
      <dgm:spPr/>
      <dgm:t>
        <a:bodyPr/>
        <a:lstStyle/>
        <a:p>
          <a:endParaRPr lang="tr-TR"/>
        </a:p>
      </dgm:t>
    </dgm:pt>
    <dgm:pt modelId="{F9F53F38-05C1-4F3E-9B7D-D1B7A55D17BF}" type="sibTrans" cxnId="{C33DC65B-2373-4E0E-9713-38EA598F1767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99D7BB-7C21-4DAC-BAA2-159A4A7CD6B9}" type="pres">
      <dgm:prSet presAssocID="{29B5A6E6-081F-49C8-ABCB-A72E778FEB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B292DC7-DD83-4BDC-BBE3-828946AF394E}" type="presOf" srcId="{29B5A6E6-081F-49C8-ABCB-A72E778FEBA2}" destId="{3B99D7BB-7C21-4DAC-BAA2-159A4A7CD6B9}" srcOrd="0" destOrd="0" presId="urn:microsoft.com/office/officeart/2005/8/layout/vList2"/>
    <dgm:cxn modelId="{C33DC65B-2373-4E0E-9713-38EA598F1767}" srcId="{F74E0E35-01DB-48EE-A261-1C86DA9AFA5D}" destId="{29B5A6E6-081F-49C8-ABCB-A72E778FEBA2}" srcOrd="0" destOrd="0" parTransId="{AE6A0893-4276-4553-9071-B2BA1287E99E}" sibTransId="{F9F53F38-05C1-4F3E-9B7D-D1B7A55D17BF}"/>
    <dgm:cxn modelId="{5792C0BA-B584-469E-83C3-D65E7EF28760}" type="presOf" srcId="{F74E0E35-01DB-48EE-A261-1C86DA9AFA5D}" destId="{EDC60395-87F8-4329-B9D2-C3FC43956618}" srcOrd="0" destOrd="0" presId="urn:microsoft.com/office/officeart/2005/8/layout/vList2"/>
    <dgm:cxn modelId="{BAADC1DB-D239-4028-A3C8-AF51CBB19750}" type="presParOf" srcId="{EDC60395-87F8-4329-B9D2-C3FC43956618}" destId="{3B99D7BB-7C21-4DAC-BAA2-159A4A7CD6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9B5A6E6-081F-49C8-ABCB-A72E778FEBA2}">
      <dgm:prSet/>
      <dgm:spPr/>
      <dgm:t>
        <a:bodyPr/>
        <a:lstStyle/>
        <a:p>
          <a:r>
            <a:rPr lang="tr-TR" b="1" dirty="0"/>
            <a:t>OKULUM TEMİZ BELGESİ</a:t>
          </a:r>
        </a:p>
      </dgm:t>
    </dgm:pt>
    <dgm:pt modelId="{AE6A0893-4276-4553-9071-B2BA1287E99E}" type="parTrans" cxnId="{C33DC65B-2373-4E0E-9713-38EA598F1767}">
      <dgm:prSet/>
      <dgm:spPr/>
      <dgm:t>
        <a:bodyPr/>
        <a:lstStyle/>
        <a:p>
          <a:endParaRPr lang="tr-TR"/>
        </a:p>
      </dgm:t>
    </dgm:pt>
    <dgm:pt modelId="{F9F53F38-05C1-4F3E-9B7D-D1B7A55D17BF}" type="sibTrans" cxnId="{C33DC65B-2373-4E0E-9713-38EA598F1767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99D7BB-7C21-4DAC-BAA2-159A4A7CD6B9}" type="pres">
      <dgm:prSet presAssocID="{29B5A6E6-081F-49C8-ABCB-A72E778FEB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006FF2-3707-4E84-B70D-2AB2082B5CD4}" type="presOf" srcId="{29B5A6E6-081F-49C8-ABCB-A72E778FEBA2}" destId="{3B99D7BB-7C21-4DAC-BAA2-159A4A7CD6B9}" srcOrd="0" destOrd="0" presId="urn:microsoft.com/office/officeart/2005/8/layout/vList2"/>
    <dgm:cxn modelId="{C33DC65B-2373-4E0E-9713-38EA598F1767}" srcId="{F74E0E35-01DB-48EE-A261-1C86DA9AFA5D}" destId="{29B5A6E6-081F-49C8-ABCB-A72E778FEBA2}" srcOrd="0" destOrd="0" parTransId="{AE6A0893-4276-4553-9071-B2BA1287E99E}" sibTransId="{F9F53F38-05C1-4F3E-9B7D-D1B7A55D17BF}"/>
    <dgm:cxn modelId="{DDD2AA52-682F-4BF7-A5B5-A64265194759}" type="presOf" srcId="{F74E0E35-01DB-48EE-A261-1C86DA9AFA5D}" destId="{EDC60395-87F8-4329-B9D2-C3FC43956618}" srcOrd="0" destOrd="0" presId="urn:microsoft.com/office/officeart/2005/8/layout/vList2"/>
    <dgm:cxn modelId="{928A97F6-638E-4D4F-AD86-09F6A99DC7DC}" type="presParOf" srcId="{EDC60395-87F8-4329-B9D2-C3FC43956618}" destId="{3B99D7BB-7C21-4DAC-BAA2-159A4A7CD6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9B5A6E6-081F-49C8-ABCB-A72E778FEBA2}">
      <dgm:prSet/>
      <dgm:spPr/>
      <dgm:t>
        <a:bodyPr/>
        <a:lstStyle/>
        <a:p>
          <a:r>
            <a:rPr lang="tr-TR" b="1" dirty="0"/>
            <a:t>OKULUM TEMİZ BELGESİ</a:t>
          </a:r>
        </a:p>
      </dgm:t>
    </dgm:pt>
    <dgm:pt modelId="{AE6A0893-4276-4553-9071-B2BA1287E99E}" type="parTrans" cxnId="{C33DC65B-2373-4E0E-9713-38EA598F1767}">
      <dgm:prSet/>
      <dgm:spPr/>
      <dgm:t>
        <a:bodyPr/>
        <a:lstStyle/>
        <a:p>
          <a:endParaRPr lang="tr-TR"/>
        </a:p>
      </dgm:t>
    </dgm:pt>
    <dgm:pt modelId="{F9F53F38-05C1-4F3E-9B7D-D1B7A55D17BF}" type="sibTrans" cxnId="{C33DC65B-2373-4E0E-9713-38EA598F1767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99D7BB-7C21-4DAC-BAA2-159A4A7CD6B9}" type="pres">
      <dgm:prSet presAssocID="{29B5A6E6-081F-49C8-ABCB-A72E778FEB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806AB3C-2CFF-424A-A19F-25E8A104C4F7}" type="presOf" srcId="{29B5A6E6-081F-49C8-ABCB-A72E778FEBA2}" destId="{3B99D7BB-7C21-4DAC-BAA2-159A4A7CD6B9}" srcOrd="0" destOrd="0" presId="urn:microsoft.com/office/officeart/2005/8/layout/vList2"/>
    <dgm:cxn modelId="{8C4F0F76-8D5B-45D5-9C70-D8B19C37374D}" type="presOf" srcId="{F74E0E35-01DB-48EE-A261-1C86DA9AFA5D}" destId="{EDC60395-87F8-4329-B9D2-C3FC43956618}" srcOrd="0" destOrd="0" presId="urn:microsoft.com/office/officeart/2005/8/layout/vList2"/>
    <dgm:cxn modelId="{C33DC65B-2373-4E0E-9713-38EA598F1767}" srcId="{F74E0E35-01DB-48EE-A261-1C86DA9AFA5D}" destId="{29B5A6E6-081F-49C8-ABCB-A72E778FEBA2}" srcOrd="0" destOrd="0" parTransId="{AE6A0893-4276-4553-9071-B2BA1287E99E}" sibTransId="{F9F53F38-05C1-4F3E-9B7D-D1B7A55D17BF}"/>
    <dgm:cxn modelId="{6F33C72B-C241-461E-B23F-87FC44F679EA}" type="presParOf" srcId="{EDC60395-87F8-4329-B9D2-C3FC43956618}" destId="{3B99D7BB-7C21-4DAC-BAA2-159A4A7CD6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9B5A6E6-081F-49C8-ABCB-A72E778FEBA2}">
      <dgm:prSet/>
      <dgm:spPr/>
      <dgm:t>
        <a:bodyPr/>
        <a:lstStyle/>
        <a:p>
          <a:r>
            <a:rPr lang="tr-TR" b="1" dirty="0"/>
            <a:t>OKULUM TEMİZ </a:t>
          </a:r>
          <a:r>
            <a:rPr lang="tr-TR" b="1" dirty="0" smtClean="0"/>
            <a:t>BELGESİ </a:t>
          </a:r>
          <a:endParaRPr lang="tr-TR" b="1" dirty="0"/>
        </a:p>
      </dgm:t>
    </dgm:pt>
    <dgm:pt modelId="{AE6A0893-4276-4553-9071-B2BA1287E99E}" type="parTrans" cxnId="{C33DC65B-2373-4E0E-9713-38EA598F1767}">
      <dgm:prSet/>
      <dgm:spPr/>
      <dgm:t>
        <a:bodyPr/>
        <a:lstStyle/>
        <a:p>
          <a:endParaRPr lang="tr-TR"/>
        </a:p>
      </dgm:t>
    </dgm:pt>
    <dgm:pt modelId="{F9F53F38-05C1-4F3E-9B7D-D1B7A55D17BF}" type="sibTrans" cxnId="{C33DC65B-2373-4E0E-9713-38EA598F1767}">
      <dgm:prSet/>
      <dgm:spPr/>
      <dgm:t>
        <a:bodyPr/>
        <a:lstStyle/>
        <a:p>
          <a:endParaRPr lang="tr-TR"/>
        </a:p>
      </dgm:t>
    </dgm:pt>
    <dgm:pt modelId="{1C6C2B84-1E69-449B-AF3A-BA6928514AEC}">
      <dgm:prSet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Okullardaki Temel Faaliyetler;</a:t>
          </a:r>
        </a:p>
      </dgm:t>
    </dgm:pt>
    <dgm:pt modelId="{B4D3B8DE-4FBB-4F1E-B089-FDF3F4FFF24F}" type="parTrans" cxnId="{50FD7936-C1B5-4E51-9583-CB2CFAEB53EB}">
      <dgm:prSet/>
      <dgm:spPr/>
      <dgm:t>
        <a:bodyPr/>
        <a:lstStyle/>
        <a:p>
          <a:endParaRPr lang="tr-TR"/>
        </a:p>
      </dgm:t>
    </dgm:pt>
    <dgm:pt modelId="{09C18E4A-9A6E-4901-9E06-A8B20E021C2A}" type="sibTrans" cxnId="{50FD7936-C1B5-4E51-9583-CB2CFAEB53EB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99D7BB-7C21-4DAC-BAA2-159A4A7CD6B9}" type="pres">
      <dgm:prSet presAssocID="{29B5A6E6-081F-49C8-ABCB-A72E778FEB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F6DD57-2732-45DB-B56D-053CE166D2A0}" type="pres">
      <dgm:prSet presAssocID="{F9F53F38-05C1-4F3E-9B7D-D1B7A55D17BF}" presName="spacer" presStyleCnt="0"/>
      <dgm:spPr/>
    </dgm:pt>
    <dgm:pt modelId="{0BA26105-DA81-4E7C-BFE2-B1F46ED2A5B0}" type="pres">
      <dgm:prSet presAssocID="{1C6C2B84-1E69-449B-AF3A-BA6928514A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33DC65B-2373-4E0E-9713-38EA598F1767}" srcId="{F74E0E35-01DB-48EE-A261-1C86DA9AFA5D}" destId="{29B5A6E6-081F-49C8-ABCB-A72E778FEBA2}" srcOrd="0" destOrd="0" parTransId="{AE6A0893-4276-4553-9071-B2BA1287E99E}" sibTransId="{F9F53F38-05C1-4F3E-9B7D-D1B7A55D17BF}"/>
    <dgm:cxn modelId="{50FD7936-C1B5-4E51-9583-CB2CFAEB53EB}" srcId="{F74E0E35-01DB-48EE-A261-1C86DA9AFA5D}" destId="{1C6C2B84-1E69-449B-AF3A-BA6928514AEC}" srcOrd="1" destOrd="0" parTransId="{B4D3B8DE-4FBB-4F1E-B089-FDF3F4FFF24F}" sibTransId="{09C18E4A-9A6E-4901-9E06-A8B20E021C2A}"/>
    <dgm:cxn modelId="{99790E24-CF59-48B2-A516-A0F7F5448031}" type="presOf" srcId="{29B5A6E6-081F-49C8-ABCB-A72E778FEBA2}" destId="{3B99D7BB-7C21-4DAC-BAA2-159A4A7CD6B9}" srcOrd="0" destOrd="0" presId="urn:microsoft.com/office/officeart/2005/8/layout/vList2"/>
    <dgm:cxn modelId="{C8332CFF-AC22-44F7-A96E-41DEEEEFE370}" type="presOf" srcId="{F74E0E35-01DB-48EE-A261-1C86DA9AFA5D}" destId="{EDC60395-87F8-4329-B9D2-C3FC43956618}" srcOrd="0" destOrd="0" presId="urn:microsoft.com/office/officeart/2005/8/layout/vList2"/>
    <dgm:cxn modelId="{FD3E98F6-E467-4F3C-B5ED-94971AF3AF66}" type="presOf" srcId="{1C6C2B84-1E69-449B-AF3A-BA6928514AEC}" destId="{0BA26105-DA81-4E7C-BFE2-B1F46ED2A5B0}" srcOrd="0" destOrd="0" presId="urn:microsoft.com/office/officeart/2005/8/layout/vList2"/>
    <dgm:cxn modelId="{67BAB66C-7340-4C70-AA32-4BF072797680}" type="presParOf" srcId="{EDC60395-87F8-4329-B9D2-C3FC43956618}" destId="{3B99D7BB-7C21-4DAC-BAA2-159A4A7CD6B9}" srcOrd="0" destOrd="0" presId="urn:microsoft.com/office/officeart/2005/8/layout/vList2"/>
    <dgm:cxn modelId="{7CCC4C0C-FF7D-409C-99E5-2B72CCC72C52}" type="presParOf" srcId="{EDC60395-87F8-4329-B9D2-C3FC43956618}" destId="{2FF6DD57-2732-45DB-B56D-053CE166D2A0}" srcOrd="1" destOrd="0" presId="urn:microsoft.com/office/officeart/2005/8/layout/vList2"/>
    <dgm:cxn modelId="{9A4366EF-1A3E-4A85-AA4C-5DAFA8797CFF}" type="presParOf" srcId="{EDC60395-87F8-4329-B9D2-C3FC43956618}" destId="{0BA26105-DA81-4E7C-BFE2-B1F46ED2A5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9B5A6E6-081F-49C8-ABCB-A72E778FEBA2}">
      <dgm:prSet/>
      <dgm:spPr/>
      <dgm:t>
        <a:bodyPr/>
        <a:lstStyle/>
        <a:p>
          <a:r>
            <a:rPr lang="tr-TR" b="1" dirty="0"/>
            <a:t>OKULUM TEMİZ BELGESİ</a:t>
          </a:r>
        </a:p>
      </dgm:t>
    </dgm:pt>
    <dgm:pt modelId="{AE6A0893-4276-4553-9071-B2BA1287E99E}" type="parTrans" cxnId="{C33DC65B-2373-4E0E-9713-38EA598F1767}">
      <dgm:prSet/>
      <dgm:spPr/>
      <dgm:t>
        <a:bodyPr/>
        <a:lstStyle/>
        <a:p>
          <a:endParaRPr lang="tr-TR"/>
        </a:p>
      </dgm:t>
    </dgm:pt>
    <dgm:pt modelId="{F9F53F38-05C1-4F3E-9B7D-D1B7A55D17BF}" type="sibTrans" cxnId="{C33DC65B-2373-4E0E-9713-38EA598F1767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99D7BB-7C21-4DAC-BAA2-159A4A7CD6B9}" type="pres">
      <dgm:prSet presAssocID="{29B5A6E6-081F-49C8-ABCB-A72E778FEB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FFA011-3358-4CDC-99C7-F35ECB71DD05}" type="presOf" srcId="{29B5A6E6-081F-49C8-ABCB-A72E778FEBA2}" destId="{3B99D7BB-7C21-4DAC-BAA2-159A4A7CD6B9}" srcOrd="0" destOrd="0" presId="urn:microsoft.com/office/officeart/2005/8/layout/vList2"/>
    <dgm:cxn modelId="{C33DC65B-2373-4E0E-9713-38EA598F1767}" srcId="{F74E0E35-01DB-48EE-A261-1C86DA9AFA5D}" destId="{29B5A6E6-081F-49C8-ABCB-A72E778FEBA2}" srcOrd="0" destOrd="0" parTransId="{AE6A0893-4276-4553-9071-B2BA1287E99E}" sibTransId="{F9F53F38-05C1-4F3E-9B7D-D1B7A55D17BF}"/>
    <dgm:cxn modelId="{42B8CE24-FAE1-497B-A653-095E52662480}" type="presOf" srcId="{F74E0E35-01DB-48EE-A261-1C86DA9AFA5D}" destId="{EDC60395-87F8-4329-B9D2-C3FC43956618}" srcOrd="0" destOrd="0" presId="urn:microsoft.com/office/officeart/2005/8/layout/vList2"/>
    <dgm:cxn modelId="{728DC734-27CD-42C2-B05D-FCD312EF9AA2}" type="presParOf" srcId="{EDC60395-87F8-4329-B9D2-C3FC43956618}" destId="{3B99D7BB-7C21-4DAC-BAA2-159A4A7CD6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9B5A6E6-081F-49C8-ABCB-A72E778FEBA2}">
      <dgm:prSet/>
      <dgm:spPr/>
      <dgm:t>
        <a:bodyPr/>
        <a:lstStyle/>
        <a:p>
          <a:r>
            <a:rPr lang="tr-TR" b="1" dirty="0"/>
            <a:t>OKULUM TEMİZ </a:t>
          </a:r>
          <a:r>
            <a:rPr lang="tr-TR" b="1" dirty="0" smtClean="0"/>
            <a:t>BELGESİ </a:t>
          </a:r>
          <a:endParaRPr lang="tr-TR" b="1" dirty="0"/>
        </a:p>
      </dgm:t>
    </dgm:pt>
    <dgm:pt modelId="{AE6A0893-4276-4553-9071-B2BA1287E99E}" type="parTrans" cxnId="{C33DC65B-2373-4E0E-9713-38EA598F1767}">
      <dgm:prSet/>
      <dgm:spPr/>
      <dgm:t>
        <a:bodyPr/>
        <a:lstStyle/>
        <a:p>
          <a:endParaRPr lang="tr-TR"/>
        </a:p>
      </dgm:t>
    </dgm:pt>
    <dgm:pt modelId="{F9F53F38-05C1-4F3E-9B7D-D1B7A55D17BF}" type="sibTrans" cxnId="{C33DC65B-2373-4E0E-9713-38EA598F1767}">
      <dgm:prSet/>
      <dgm:spPr/>
      <dgm:t>
        <a:bodyPr/>
        <a:lstStyle/>
        <a:p>
          <a:endParaRPr lang="tr-TR"/>
        </a:p>
      </dgm:t>
    </dgm:pt>
    <dgm:pt modelId="{1C6C2B84-1E69-449B-AF3A-BA6928514AEC}">
      <dgm:prSet/>
      <dgm:spPr/>
      <dgm:t>
        <a:bodyPr/>
        <a:lstStyle/>
        <a:p>
          <a:r>
            <a:rPr lang="tr-TR" b="1" i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Okullardaki Temel Faaliyetler;</a:t>
          </a:r>
        </a:p>
      </dgm:t>
    </dgm:pt>
    <dgm:pt modelId="{B4D3B8DE-4FBB-4F1E-B089-FDF3F4FFF24F}" type="parTrans" cxnId="{50FD7936-C1B5-4E51-9583-CB2CFAEB53EB}">
      <dgm:prSet/>
      <dgm:spPr/>
      <dgm:t>
        <a:bodyPr/>
        <a:lstStyle/>
        <a:p>
          <a:endParaRPr lang="tr-TR"/>
        </a:p>
      </dgm:t>
    </dgm:pt>
    <dgm:pt modelId="{09C18E4A-9A6E-4901-9E06-A8B20E021C2A}" type="sibTrans" cxnId="{50FD7936-C1B5-4E51-9583-CB2CFAEB53EB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99D7BB-7C21-4DAC-BAA2-159A4A7CD6B9}" type="pres">
      <dgm:prSet presAssocID="{29B5A6E6-081F-49C8-ABCB-A72E778FEB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F6DD57-2732-45DB-B56D-053CE166D2A0}" type="pres">
      <dgm:prSet presAssocID="{F9F53F38-05C1-4F3E-9B7D-D1B7A55D17BF}" presName="spacer" presStyleCnt="0"/>
      <dgm:spPr/>
    </dgm:pt>
    <dgm:pt modelId="{0BA26105-DA81-4E7C-BFE2-B1F46ED2A5B0}" type="pres">
      <dgm:prSet presAssocID="{1C6C2B84-1E69-449B-AF3A-BA6928514A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0B1494-F387-46AC-A098-F296B443872C}" type="presOf" srcId="{29B5A6E6-081F-49C8-ABCB-A72E778FEBA2}" destId="{3B99D7BB-7C21-4DAC-BAA2-159A4A7CD6B9}" srcOrd="0" destOrd="0" presId="urn:microsoft.com/office/officeart/2005/8/layout/vList2"/>
    <dgm:cxn modelId="{EC08FBB4-AE1C-4621-8C4A-DFD41F11ADB7}" type="presOf" srcId="{1C6C2B84-1E69-449B-AF3A-BA6928514AEC}" destId="{0BA26105-DA81-4E7C-BFE2-B1F46ED2A5B0}" srcOrd="0" destOrd="0" presId="urn:microsoft.com/office/officeart/2005/8/layout/vList2"/>
    <dgm:cxn modelId="{B30318A9-9F5D-4CEA-96C6-E8AC44982748}" type="presOf" srcId="{F74E0E35-01DB-48EE-A261-1C86DA9AFA5D}" destId="{EDC60395-87F8-4329-B9D2-C3FC43956618}" srcOrd="0" destOrd="0" presId="urn:microsoft.com/office/officeart/2005/8/layout/vList2"/>
    <dgm:cxn modelId="{C33DC65B-2373-4E0E-9713-38EA598F1767}" srcId="{F74E0E35-01DB-48EE-A261-1C86DA9AFA5D}" destId="{29B5A6E6-081F-49C8-ABCB-A72E778FEBA2}" srcOrd="0" destOrd="0" parTransId="{AE6A0893-4276-4553-9071-B2BA1287E99E}" sibTransId="{F9F53F38-05C1-4F3E-9B7D-D1B7A55D17BF}"/>
    <dgm:cxn modelId="{50FD7936-C1B5-4E51-9583-CB2CFAEB53EB}" srcId="{F74E0E35-01DB-48EE-A261-1C86DA9AFA5D}" destId="{1C6C2B84-1E69-449B-AF3A-BA6928514AEC}" srcOrd="1" destOrd="0" parTransId="{B4D3B8DE-4FBB-4F1E-B089-FDF3F4FFF24F}" sibTransId="{09C18E4A-9A6E-4901-9E06-A8B20E021C2A}"/>
    <dgm:cxn modelId="{7F9BD12F-6B91-44C4-83C3-54E2261C19DD}" type="presParOf" srcId="{EDC60395-87F8-4329-B9D2-C3FC43956618}" destId="{3B99D7BB-7C21-4DAC-BAA2-159A4A7CD6B9}" srcOrd="0" destOrd="0" presId="urn:microsoft.com/office/officeart/2005/8/layout/vList2"/>
    <dgm:cxn modelId="{BE918CF6-A3E9-402F-A469-AD3609FEF799}" type="presParOf" srcId="{EDC60395-87F8-4329-B9D2-C3FC43956618}" destId="{2FF6DD57-2732-45DB-B56D-053CE166D2A0}" srcOrd="1" destOrd="0" presId="urn:microsoft.com/office/officeart/2005/8/layout/vList2"/>
    <dgm:cxn modelId="{A258AD8F-F704-417D-A25C-96CCB73A6F01}" type="presParOf" srcId="{EDC60395-87F8-4329-B9D2-C3FC43956618}" destId="{0BA26105-DA81-4E7C-BFE2-B1F46ED2A5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5A0712C-55F9-46B4-AC38-B6933C93D0CD}">
      <dgm:prSet custT="1"/>
      <dgm:spPr/>
      <dgm:t>
        <a:bodyPr/>
        <a:lstStyle/>
        <a:p>
          <a:pPr algn="ctr"/>
          <a:r>
            <a:rPr lang="tr-TR" sz="2000" b="1" dirty="0">
              <a:latin typeface="Calibri" pitchFamily="34" charset="0"/>
              <a:cs typeface="Calibri" pitchFamily="34" charset="0"/>
            </a:rPr>
            <a:t>‘’OKULUM TEMİZ BELGESİ’’ </a:t>
          </a:r>
          <a:br>
            <a:rPr lang="tr-TR" sz="2000" b="1" dirty="0">
              <a:latin typeface="Calibri" pitchFamily="34" charset="0"/>
              <a:cs typeface="Calibri" pitchFamily="34" charset="0"/>
            </a:rPr>
          </a:br>
          <a:r>
            <a:rPr lang="tr-TR" sz="2000" b="1" dirty="0">
              <a:latin typeface="Calibri" pitchFamily="34" charset="0"/>
              <a:cs typeface="Calibri" pitchFamily="34" charset="0"/>
            </a:rPr>
            <a:t>BAŞVURU İŞLEMLERİ</a:t>
          </a:r>
        </a:p>
      </dgm:t>
    </dgm:pt>
    <dgm:pt modelId="{169E0E0A-AC1C-48AB-AC53-2E7DE7DBD859}" type="parTrans" cxnId="{525674FD-A3B1-48AD-A8C0-3B1C4E9CEE36}">
      <dgm:prSet/>
      <dgm:spPr/>
      <dgm:t>
        <a:bodyPr/>
        <a:lstStyle/>
        <a:p>
          <a:endParaRPr lang="tr-TR"/>
        </a:p>
      </dgm:t>
    </dgm:pt>
    <dgm:pt modelId="{439B6A2D-9901-4A6B-9A8F-C98A468AA150}" type="sibTrans" cxnId="{525674FD-A3B1-48AD-A8C0-3B1C4E9CEE36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D46773-1DE0-4680-A2B2-1F14CF4E4195}" type="pres">
      <dgm:prSet presAssocID="{75A0712C-55F9-46B4-AC38-B6933C93D0CD}" presName="parentText" presStyleLbl="node1" presStyleIdx="0" presStyleCnt="1" custScaleY="22002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427A932-684E-420C-9AB5-3155E1956B43}" type="presOf" srcId="{75A0712C-55F9-46B4-AC38-B6933C93D0CD}" destId="{66D46773-1DE0-4680-A2B2-1F14CF4E4195}" srcOrd="0" destOrd="0" presId="urn:microsoft.com/office/officeart/2005/8/layout/vList2"/>
    <dgm:cxn modelId="{E79BC480-3EE4-4298-87AD-BE56A146D691}" type="presOf" srcId="{F74E0E35-01DB-48EE-A261-1C86DA9AFA5D}" destId="{EDC60395-87F8-4329-B9D2-C3FC43956618}" srcOrd="0" destOrd="0" presId="urn:microsoft.com/office/officeart/2005/8/layout/vList2"/>
    <dgm:cxn modelId="{525674FD-A3B1-48AD-A8C0-3B1C4E9CEE36}" srcId="{F74E0E35-01DB-48EE-A261-1C86DA9AFA5D}" destId="{75A0712C-55F9-46B4-AC38-B6933C93D0CD}" srcOrd="0" destOrd="0" parTransId="{169E0E0A-AC1C-48AB-AC53-2E7DE7DBD859}" sibTransId="{439B6A2D-9901-4A6B-9A8F-C98A468AA150}"/>
    <dgm:cxn modelId="{FB69E1C0-777F-4E9D-A7F6-C35412606AE9}" type="presParOf" srcId="{EDC60395-87F8-4329-B9D2-C3FC43956618}" destId="{66D46773-1DE0-4680-A2B2-1F14CF4E41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5A0712C-55F9-46B4-AC38-B6933C93D0CD}">
      <dgm:prSet custT="1"/>
      <dgm:spPr/>
      <dgm:t>
        <a:bodyPr/>
        <a:lstStyle/>
        <a:p>
          <a:pPr algn="ctr"/>
          <a:r>
            <a:rPr lang="tr-TR" sz="2000" b="1" dirty="0">
              <a:latin typeface="Calibri" pitchFamily="34" charset="0"/>
              <a:cs typeface="Calibri" pitchFamily="34" charset="0"/>
            </a:rPr>
            <a:t>‘’OKULUM TEMİZ BELGESİ’’ </a:t>
          </a:r>
          <a:br>
            <a:rPr lang="tr-TR" sz="2000" b="1" dirty="0">
              <a:latin typeface="Calibri" pitchFamily="34" charset="0"/>
              <a:cs typeface="Calibri" pitchFamily="34" charset="0"/>
            </a:rPr>
          </a:br>
          <a:r>
            <a:rPr lang="tr-TR" sz="2000" b="1" dirty="0">
              <a:latin typeface="Calibri" pitchFamily="34" charset="0"/>
              <a:cs typeface="Calibri" pitchFamily="34" charset="0"/>
            </a:rPr>
            <a:t>BAŞVURU İŞLEMLERİ</a:t>
          </a:r>
        </a:p>
      </dgm:t>
    </dgm:pt>
    <dgm:pt modelId="{169E0E0A-AC1C-48AB-AC53-2E7DE7DBD859}" type="parTrans" cxnId="{525674FD-A3B1-48AD-A8C0-3B1C4E9CEE36}">
      <dgm:prSet/>
      <dgm:spPr/>
      <dgm:t>
        <a:bodyPr/>
        <a:lstStyle/>
        <a:p>
          <a:endParaRPr lang="tr-TR"/>
        </a:p>
      </dgm:t>
    </dgm:pt>
    <dgm:pt modelId="{439B6A2D-9901-4A6B-9A8F-C98A468AA150}" type="sibTrans" cxnId="{525674FD-A3B1-48AD-A8C0-3B1C4E9CEE36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D46773-1DE0-4680-A2B2-1F14CF4E4195}" type="pres">
      <dgm:prSet presAssocID="{75A0712C-55F9-46B4-AC38-B6933C93D0CD}" presName="parentText" presStyleLbl="node1" presStyleIdx="0" presStyleCnt="1" custScaleY="22002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9983D6-605D-4562-8B62-0CAE4DCDAD1F}" type="presOf" srcId="{75A0712C-55F9-46B4-AC38-B6933C93D0CD}" destId="{66D46773-1DE0-4680-A2B2-1F14CF4E4195}" srcOrd="0" destOrd="0" presId="urn:microsoft.com/office/officeart/2005/8/layout/vList2"/>
    <dgm:cxn modelId="{E2C778BC-97FB-4BA2-9289-75AEEFE17E58}" type="presOf" srcId="{F74E0E35-01DB-48EE-A261-1C86DA9AFA5D}" destId="{EDC60395-87F8-4329-B9D2-C3FC43956618}" srcOrd="0" destOrd="0" presId="urn:microsoft.com/office/officeart/2005/8/layout/vList2"/>
    <dgm:cxn modelId="{525674FD-A3B1-48AD-A8C0-3B1C4E9CEE36}" srcId="{F74E0E35-01DB-48EE-A261-1C86DA9AFA5D}" destId="{75A0712C-55F9-46B4-AC38-B6933C93D0CD}" srcOrd="0" destOrd="0" parTransId="{169E0E0A-AC1C-48AB-AC53-2E7DE7DBD859}" sibTransId="{439B6A2D-9901-4A6B-9A8F-C98A468AA150}"/>
    <dgm:cxn modelId="{B8133473-54A1-4898-B92B-0D5D0E36E5C1}" type="presParOf" srcId="{EDC60395-87F8-4329-B9D2-C3FC43956618}" destId="{66D46773-1DE0-4680-A2B2-1F14CF4E41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5A0712C-55F9-46B4-AC38-B6933C93D0CD}">
      <dgm:prSet custT="1"/>
      <dgm:spPr/>
      <dgm:t>
        <a:bodyPr/>
        <a:lstStyle/>
        <a:p>
          <a:pPr algn="ctr"/>
          <a:r>
            <a:rPr lang="tr-TR" sz="2000" b="1" dirty="0">
              <a:latin typeface="Calibri" pitchFamily="34" charset="0"/>
              <a:cs typeface="Calibri" pitchFamily="34" charset="0"/>
            </a:rPr>
            <a:t>‘’OKULUM TEMİZ BELGESİ’’ </a:t>
          </a:r>
          <a:br>
            <a:rPr lang="tr-TR" sz="2000" b="1" dirty="0">
              <a:latin typeface="Calibri" pitchFamily="34" charset="0"/>
              <a:cs typeface="Calibri" pitchFamily="34" charset="0"/>
            </a:rPr>
          </a:br>
          <a:r>
            <a:rPr lang="tr-TR" sz="2000" b="1" dirty="0">
              <a:latin typeface="Calibri" pitchFamily="34" charset="0"/>
              <a:cs typeface="Calibri" pitchFamily="34" charset="0"/>
            </a:rPr>
            <a:t>BAŞVURU İŞLEMLERİ</a:t>
          </a:r>
        </a:p>
      </dgm:t>
    </dgm:pt>
    <dgm:pt modelId="{169E0E0A-AC1C-48AB-AC53-2E7DE7DBD859}" type="parTrans" cxnId="{525674FD-A3B1-48AD-A8C0-3B1C4E9CEE36}">
      <dgm:prSet/>
      <dgm:spPr/>
      <dgm:t>
        <a:bodyPr/>
        <a:lstStyle/>
        <a:p>
          <a:endParaRPr lang="tr-TR"/>
        </a:p>
      </dgm:t>
    </dgm:pt>
    <dgm:pt modelId="{439B6A2D-9901-4A6B-9A8F-C98A468AA150}" type="sibTrans" cxnId="{525674FD-A3B1-48AD-A8C0-3B1C4E9CEE36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D46773-1DE0-4680-A2B2-1F14CF4E4195}" type="pres">
      <dgm:prSet presAssocID="{75A0712C-55F9-46B4-AC38-B6933C93D0CD}" presName="parentText" presStyleLbl="node1" presStyleIdx="0" presStyleCnt="1" custScaleY="22002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F0673E-DB5D-493F-ABF6-0CD0DD27098B}" type="presOf" srcId="{75A0712C-55F9-46B4-AC38-B6933C93D0CD}" destId="{66D46773-1DE0-4680-A2B2-1F14CF4E4195}" srcOrd="0" destOrd="0" presId="urn:microsoft.com/office/officeart/2005/8/layout/vList2"/>
    <dgm:cxn modelId="{3545B39F-D514-4020-A2A9-B8BE0498C56F}" type="presOf" srcId="{F74E0E35-01DB-48EE-A261-1C86DA9AFA5D}" destId="{EDC60395-87F8-4329-B9D2-C3FC43956618}" srcOrd="0" destOrd="0" presId="urn:microsoft.com/office/officeart/2005/8/layout/vList2"/>
    <dgm:cxn modelId="{525674FD-A3B1-48AD-A8C0-3B1C4E9CEE36}" srcId="{F74E0E35-01DB-48EE-A261-1C86DA9AFA5D}" destId="{75A0712C-55F9-46B4-AC38-B6933C93D0CD}" srcOrd="0" destOrd="0" parTransId="{169E0E0A-AC1C-48AB-AC53-2E7DE7DBD859}" sibTransId="{439B6A2D-9901-4A6B-9A8F-C98A468AA150}"/>
    <dgm:cxn modelId="{830E06AD-7C92-4B4F-AAF8-F0D837CA5A7D}" type="presParOf" srcId="{EDC60395-87F8-4329-B9D2-C3FC43956618}" destId="{66D46773-1DE0-4680-A2B2-1F14CF4E41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5A0712C-55F9-46B4-AC38-B6933C93D0CD}">
      <dgm:prSet custT="1"/>
      <dgm:spPr/>
      <dgm:t>
        <a:bodyPr/>
        <a:lstStyle/>
        <a:p>
          <a:pPr algn="ctr"/>
          <a:r>
            <a:rPr lang="tr-TR" sz="2000" b="1" dirty="0">
              <a:latin typeface="Calibri" pitchFamily="34" charset="0"/>
              <a:cs typeface="Calibri" pitchFamily="34" charset="0"/>
            </a:rPr>
            <a:t>‘’OKULUM TEMİZ BELGESİ’’ </a:t>
          </a:r>
          <a:br>
            <a:rPr lang="tr-TR" sz="2000" b="1" dirty="0">
              <a:latin typeface="Calibri" pitchFamily="34" charset="0"/>
              <a:cs typeface="Calibri" pitchFamily="34" charset="0"/>
            </a:rPr>
          </a:br>
          <a:r>
            <a:rPr lang="tr-TR" sz="2000" b="1" dirty="0">
              <a:latin typeface="Calibri" pitchFamily="34" charset="0"/>
              <a:cs typeface="Calibri" pitchFamily="34" charset="0"/>
            </a:rPr>
            <a:t>BAŞVURU İŞLEMLERİ</a:t>
          </a:r>
        </a:p>
      </dgm:t>
    </dgm:pt>
    <dgm:pt modelId="{169E0E0A-AC1C-48AB-AC53-2E7DE7DBD859}" type="parTrans" cxnId="{525674FD-A3B1-48AD-A8C0-3B1C4E9CEE36}">
      <dgm:prSet/>
      <dgm:spPr/>
      <dgm:t>
        <a:bodyPr/>
        <a:lstStyle/>
        <a:p>
          <a:endParaRPr lang="tr-TR"/>
        </a:p>
      </dgm:t>
    </dgm:pt>
    <dgm:pt modelId="{439B6A2D-9901-4A6B-9A8F-C98A468AA150}" type="sibTrans" cxnId="{525674FD-A3B1-48AD-A8C0-3B1C4E9CEE36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D46773-1DE0-4680-A2B2-1F14CF4E4195}" type="pres">
      <dgm:prSet presAssocID="{75A0712C-55F9-46B4-AC38-B6933C93D0CD}" presName="parentText" presStyleLbl="node1" presStyleIdx="0" presStyleCnt="1" custScaleY="22002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73624A-EB8D-421C-B3D1-B9DC373DF043}" type="presOf" srcId="{F74E0E35-01DB-48EE-A261-1C86DA9AFA5D}" destId="{EDC60395-87F8-4329-B9D2-C3FC43956618}" srcOrd="0" destOrd="0" presId="urn:microsoft.com/office/officeart/2005/8/layout/vList2"/>
    <dgm:cxn modelId="{525674FD-A3B1-48AD-A8C0-3B1C4E9CEE36}" srcId="{F74E0E35-01DB-48EE-A261-1C86DA9AFA5D}" destId="{75A0712C-55F9-46B4-AC38-B6933C93D0CD}" srcOrd="0" destOrd="0" parTransId="{169E0E0A-AC1C-48AB-AC53-2E7DE7DBD859}" sibTransId="{439B6A2D-9901-4A6B-9A8F-C98A468AA150}"/>
    <dgm:cxn modelId="{B18A8077-F249-40A7-8342-C38BD613F4B1}" type="presOf" srcId="{75A0712C-55F9-46B4-AC38-B6933C93D0CD}" destId="{66D46773-1DE0-4680-A2B2-1F14CF4E4195}" srcOrd="0" destOrd="0" presId="urn:microsoft.com/office/officeart/2005/8/layout/vList2"/>
    <dgm:cxn modelId="{69D935F6-DB93-4A1D-A0D9-4CCD8D985800}" type="presParOf" srcId="{EDC60395-87F8-4329-B9D2-C3FC43956618}" destId="{66D46773-1DE0-4680-A2B2-1F14CF4E41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AD739-6545-4FCF-BE47-EE3A27219C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0F69C52-09A4-4E5F-ACD7-34406EFD1792}">
      <dgm:prSet custT="1"/>
      <dgm:spPr/>
      <dgm:t>
        <a:bodyPr/>
        <a:lstStyle/>
        <a:p>
          <a:pPr algn="ctr" rtl="0"/>
          <a:r>
            <a:rPr lang="tr-TR" sz="2000" b="1" baseline="0" dirty="0" smtClean="0"/>
            <a:t>Korunma ve Kontrol Önlemleri</a:t>
          </a:r>
          <a:br>
            <a:rPr lang="tr-TR" sz="2000" b="1" baseline="0" dirty="0" smtClean="0"/>
          </a:br>
          <a:r>
            <a:rPr lang="tr-TR" sz="2000" b="1" baseline="0" dirty="0" smtClean="0"/>
            <a:t>Hazırlık</a:t>
          </a:r>
          <a:endParaRPr lang="tr-TR" sz="2000" dirty="0"/>
        </a:p>
      </dgm:t>
    </dgm:pt>
    <dgm:pt modelId="{701449A5-169D-4616-B5C4-5B56AB407BA2}" type="parTrans" cxnId="{0EE8D0B1-EA92-4E9E-8D2C-9B6A9719110F}">
      <dgm:prSet/>
      <dgm:spPr/>
      <dgm:t>
        <a:bodyPr/>
        <a:lstStyle/>
        <a:p>
          <a:endParaRPr lang="tr-TR"/>
        </a:p>
      </dgm:t>
    </dgm:pt>
    <dgm:pt modelId="{5C0CB11A-0548-4C95-B033-14D380967E8D}" type="sibTrans" cxnId="{0EE8D0B1-EA92-4E9E-8D2C-9B6A9719110F}">
      <dgm:prSet/>
      <dgm:spPr/>
      <dgm:t>
        <a:bodyPr/>
        <a:lstStyle/>
        <a:p>
          <a:endParaRPr lang="tr-TR"/>
        </a:p>
      </dgm:t>
    </dgm:pt>
    <dgm:pt modelId="{0B27B835-BBD2-49FD-8FE4-ABB17C4A4264}" type="pres">
      <dgm:prSet presAssocID="{09CAD739-6545-4FCF-BE47-EE3A27219C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2968F6C-5ACB-405D-975D-82D255604844}" type="pres">
      <dgm:prSet presAssocID="{D0F69C52-09A4-4E5F-ACD7-34406EFD1792}" presName="parentText" presStyleLbl="node1" presStyleIdx="0" presStyleCnt="1" custScaleY="22402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EE8D0B1-EA92-4E9E-8D2C-9B6A9719110F}" srcId="{09CAD739-6545-4FCF-BE47-EE3A27219CD5}" destId="{D0F69C52-09A4-4E5F-ACD7-34406EFD1792}" srcOrd="0" destOrd="0" parTransId="{701449A5-169D-4616-B5C4-5B56AB407BA2}" sibTransId="{5C0CB11A-0548-4C95-B033-14D380967E8D}"/>
    <dgm:cxn modelId="{E2D46CE7-0D93-4144-AF77-0026B4CF80F0}" type="presOf" srcId="{D0F69C52-09A4-4E5F-ACD7-34406EFD1792}" destId="{42968F6C-5ACB-405D-975D-82D255604844}" srcOrd="0" destOrd="0" presId="urn:microsoft.com/office/officeart/2005/8/layout/vList2"/>
    <dgm:cxn modelId="{4370D9E1-FB50-4AB6-91FB-10199D7E27AB}" type="presOf" srcId="{09CAD739-6545-4FCF-BE47-EE3A27219CD5}" destId="{0B27B835-BBD2-49FD-8FE4-ABB17C4A4264}" srcOrd="0" destOrd="0" presId="urn:microsoft.com/office/officeart/2005/8/layout/vList2"/>
    <dgm:cxn modelId="{C6729881-1EA6-47F9-97EE-EA83566C1AB3}" type="presParOf" srcId="{0B27B835-BBD2-49FD-8FE4-ABB17C4A4264}" destId="{42968F6C-5ACB-405D-975D-82D2556048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5A0712C-55F9-46B4-AC38-B6933C93D0CD}">
      <dgm:prSet custT="1"/>
      <dgm:spPr/>
      <dgm:t>
        <a:bodyPr/>
        <a:lstStyle/>
        <a:p>
          <a:pPr algn="ctr"/>
          <a:r>
            <a:rPr lang="tr-TR" sz="2000" b="1" dirty="0">
              <a:latin typeface="Calibri" pitchFamily="34" charset="0"/>
              <a:cs typeface="Calibri" pitchFamily="34" charset="0"/>
            </a:rPr>
            <a:t>‘’OKULUM TEMİZ BELGESİ’’ </a:t>
          </a:r>
          <a:br>
            <a:rPr lang="tr-TR" sz="2000" b="1" dirty="0">
              <a:latin typeface="Calibri" pitchFamily="34" charset="0"/>
              <a:cs typeface="Calibri" pitchFamily="34" charset="0"/>
            </a:rPr>
          </a:br>
          <a:r>
            <a:rPr lang="tr-TR" sz="2000" b="1" dirty="0">
              <a:latin typeface="Calibri" pitchFamily="34" charset="0"/>
              <a:cs typeface="Calibri" pitchFamily="34" charset="0"/>
            </a:rPr>
            <a:t>BAŞVURU İŞLEMLERİ</a:t>
          </a:r>
        </a:p>
      </dgm:t>
    </dgm:pt>
    <dgm:pt modelId="{169E0E0A-AC1C-48AB-AC53-2E7DE7DBD859}" type="parTrans" cxnId="{525674FD-A3B1-48AD-A8C0-3B1C4E9CEE36}">
      <dgm:prSet/>
      <dgm:spPr/>
      <dgm:t>
        <a:bodyPr/>
        <a:lstStyle/>
        <a:p>
          <a:endParaRPr lang="tr-TR"/>
        </a:p>
      </dgm:t>
    </dgm:pt>
    <dgm:pt modelId="{439B6A2D-9901-4A6B-9A8F-C98A468AA150}" type="sibTrans" cxnId="{525674FD-A3B1-48AD-A8C0-3B1C4E9CEE36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D46773-1DE0-4680-A2B2-1F14CF4E4195}" type="pres">
      <dgm:prSet presAssocID="{75A0712C-55F9-46B4-AC38-B6933C93D0CD}" presName="parentText" presStyleLbl="node1" presStyleIdx="0" presStyleCnt="1" custScaleY="22002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26AC28B-A259-4F48-95D7-B9376D449AF3}" type="presOf" srcId="{F74E0E35-01DB-48EE-A261-1C86DA9AFA5D}" destId="{EDC60395-87F8-4329-B9D2-C3FC43956618}" srcOrd="0" destOrd="0" presId="urn:microsoft.com/office/officeart/2005/8/layout/vList2"/>
    <dgm:cxn modelId="{525674FD-A3B1-48AD-A8C0-3B1C4E9CEE36}" srcId="{F74E0E35-01DB-48EE-A261-1C86DA9AFA5D}" destId="{75A0712C-55F9-46B4-AC38-B6933C93D0CD}" srcOrd="0" destOrd="0" parTransId="{169E0E0A-AC1C-48AB-AC53-2E7DE7DBD859}" sibTransId="{439B6A2D-9901-4A6B-9A8F-C98A468AA150}"/>
    <dgm:cxn modelId="{6B204EA0-088E-4ECC-9C14-1ABF6D6CA728}" type="presOf" srcId="{75A0712C-55F9-46B4-AC38-B6933C93D0CD}" destId="{66D46773-1DE0-4680-A2B2-1F14CF4E4195}" srcOrd="0" destOrd="0" presId="urn:microsoft.com/office/officeart/2005/8/layout/vList2"/>
    <dgm:cxn modelId="{1C83202B-7A43-4F7E-9D39-691F91F96E51}" type="presParOf" srcId="{EDC60395-87F8-4329-B9D2-C3FC43956618}" destId="{66D46773-1DE0-4680-A2B2-1F14CF4E41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5A0712C-55F9-46B4-AC38-B6933C93D0CD}">
      <dgm:prSet custT="1"/>
      <dgm:spPr/>
      <dgm:t>
        <a:bodyPr/>
        <a:lstStyle/>
        <a:p>
          <a:pPr algn="ctr"/>
          <a:r>
            <a:rPr lang="tr-TR" sz="2000" b="1" dirty="0">
              <a:latin typeface="Calibri" pitchFamily="34" charset="0"/>
              <a:cs typeface="Calibri" pitchFamily="34" charset="0"/>
            </a:rPr>
            <a:t>‘’OKULUM TEMİZ BELGESİ’’ </a:t>
          </a:r>
          <a:br>
            <a:rPr lang="tr-TR" sz="2000" b="1" dirty="0">
              <a:latin typeface="Calibri" pitchFamily="34" charset="0"/>
              <a:cs typeface="Calibri" pitchFamily="34" charset="0"/>
            </a:rPr>
          </a:br>
          <a:r>
            <a:rPr lang="tr-TR" sz="2000" b="1" dirty="0">
              <a:latin typeface="Calibri" pitchFamily="34" charset="0"/>
              <a:cs typeface="Calibri" pitchFamily="34" charset="0"/>
            </a:rPr>
            <a:t>BAŞVURU İŞLEMLERİ</a:t>
          </a:r>
        </a:p>
      </dgm:t>
    </dgm:pt>
    <dgm:pt modelId="{169E0E0A-AC1C-48AB-AC53-2E7DE7DBD859}" type="parTrans" cxnId="{525674FD-A3B1-48AD-A8C0-3B1C4E9CEE36}">
      <dgm:prSet/>
      <dgm:spPr/>
      <dgm:t>
        <a:bodyPr/>
        <a:lstStyle/>
        <a:p>
          <a:endParaRPr lang="tr-TR"/>
        </a:p>
      </dgm:t>
    </dgm:pt>
    <dgm:pt modelId="{439B6A2D-9901-4A6B-9A8F-C98A468AA150}" type="sibTrans" cxnId="{525674FD-A3B1-48AD-A8C0-3B1C4E9CEE36}">
      <dgm:prSet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D46773-1DE0-4680-A2B2-1F14CF4E4195}" type="pres">
      <dgm:prSet presAssocID="{75A0712C-55F9-46B4-AC38-B6933C93D0CD}" presName="parentText" presStyleLbl="node1" presStyleIdx="0" presStyleCnt="1" custScaleY="22002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DFB7BEF-B65F-4355-AC02-D9917311CC0F}" type="presOf" srcId="{75A0712C-55F9-46B4-AC38-B6933C93D0CD}" destId="{66D46773-1DE0-4680-A2B2-1F14CF4E4195}" srcOrd="0" destOrd="0" presId="urn:microsoft.com/office/officeart/2005/8/layout/vList2"/>
    <dgm:cxn modelId="{525674FD-A3B1-48AD-A8C0-3B1C4E9CEE36}" srcId="{F74E0E35-01DB-48EE-A261-1C86DA9AFA5D}" destId="{75A0712C-55F9-46B4-AC38-B6933C93D0CD}" srcOrd="0" destOrd="0" parTransId="{169E0E0A-AC1C-48AB-AC53-2E7DE7DBD859}" sibTransId="{439B6A2D-9901-4A6B-9A8F-C98A468AA150}"/>
    <dgm:cxn modelId="{E4E61EB1-5571-45BF-96FC-F2542E37DDE2}" type="presOf" srcId="{F74E0E35-01DB-48EE-A261-1C86DA9AFA5D}" destId="{EDC60395-87F8-4329-B9D2-C3FC43956618}" srcOrd="0" destOrd="0" presId="urn:microsoft.com/office/officeart/2005/8/layout/vList2"/>
    <dgm:cxn modelId="{6892A020-8137-449D-BB7E-235C72F24702}" type="presParOf" srcId="{EDC60395-87F8-4329-B9D2-C3FC43956618}" destId="{66D46773-1DE0-4680-A2B2-1F14CF4E41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74E0E35-01DB-48EE-A261-1C86DA9AF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DC60395-87F8-4329-B9D2-C3FC43956618}" type="pres">
      <dgm:prSet presAssocID="{F74E0E35-01DB-48EE-A261-1C86DA9AF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45CFC994-9BF8-435A-8EDE-9477B42EABC2}" type="presOf" srcId="{F74E0E35-01DB-48EE-A261-1C86DA9AFA5D}" destId="{EDC60395-87F8-4329-B9D2-C3FC439566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129202-3D7B-48E8-9FBA-D6DEB2227E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CBEAD0F-5289-4552-85F7-566A50F4EF2B}">
      <dgm:prSet/>
      <dgm:spPr/>
      <dgm:t>
        <a:bodyPr/>
        <a:lstStyle/>
        <a:p>
          <a:pPr algn="ctr" rtl="0"/>
          <a:r>
            <a:rPr lang="tr-TR" b="1" baseline="0" dirty="0" smtClean="0"/>
            <a:t>STANDART ENFEKSİYON KONTROL ÖNLEMLERİ (SEKÖ)</a:t>
          </a:r>
          <a:endParaRPr lang="tr-TR" dirty="0"/>
        </a:p>
      </dgm:t>
    </dgm:pt>
    <dgm:pt modelId="{BE06A01E-18E5-4199-A4BC-2BC90DB1F36A}" type="parTrans" cxnId="{8DCAE462-EB78-4318-B179-C30F66C462D5}">
      <dgm:prSet/>
      <dgm:spPr/>
      <dgm:t>
        <a:bodyPr/>
        <a:lstStyle/>
        <a:p>
          <a:endParaRPr lang="tr-TR"/>
        </a:p>
      </dgm:t>
    </dgm:pt>
    <dgm:pt modelId="{A9AD2B1F-F6AF-415E-8668-A1201C558E72}" type="sibTrans" cxnId="{8DCAE462-EB78-4318-B179-C30F66C462D5}">
      <dgm:prSet/>
      <dgm:spPr/>
      <dgm:t>
        <a:bodyPr/>
        <a:lstStyle/>
        <a:p>
          <a:endParaRPr lang="tr-TR"/>
        </a:p>
      </dgm:t>
    </dgm:pt>
    <dgm:pt modelId="{22FEB6AD-2761-4371-A22F-415D534E1183}" type="pres">
      <dgm:prSet presAssocID="{8D129202-3D7B-48E8-9FBA-D6DEB2227E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DE191C6-5F3D-4CC9-AE61-E4A991B6B976}" type="pres">
      <dgm:prSet presAssocID="{9CBEAD0F-5289-4552-85F7-566A50F4EF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CAE462-EB78-4318-B179-C30F66C462D5}" srcId="{8D129202-3D7B-48E8-9FBA-D6DEB2227E4E}" destId="{9CBEAD0F-5289-4552-85F7-566A50F4EF2B}" srcOrd="0" destOrd="0" parTransId="{BE06A01E-18E5-4199-A4BC-2BC90DB1F36A}" sibTransId="{A9AD2B1F-F6AF-415E-8668-A1201C558E72}"/>
    <dgm:cxn modelId="{997C6F34-757F-49E8-A2AA-39788977C48A}" type="presOf" srcId="{9CBEAD0F-5289-4552-85F7-566A50F4EF2B}" destId="{0DE191C6-5F3D-4CC9-AE61-E4A991B6B976}" srcOrd="0" destOrd="0" presId="urn:microsoft.com/office/officeart/2005/8/layout/vList2"/>
    <dgm:cxn modelId="{5E959168-C033-4525-A083-2BAC463221F5}" type="presOf" srcId="{8D129202-3D7B-48E8-9FBA-D6DEB2227E4E}" destId="{22FEB6AD-2761-4371-A22F-415D534E1183}" srcOrd="0" destOrd="0" presId="urn:microsoft.com/office/officeart/2005/8/layout/vList2"/>
    <dgm:cxn modelId="{A7CBD4D9-523C-419D-AE72-1A09540015D5}" type="presParOf" srcId="{22FEB6AD-2761-4371-A22F-415D534E1183}" destId="{0DE191C6-5F3D-4CC9-AE61-E4A991B6B9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7CEED9-FE68-48E4-ADFF-D31167CC54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04B92A3-4CEF-4B59-823B-6F2E30D35317}">
      <dgm:prSet/>
      <dgm:spPr/>
      <dgm:t>
        <a:bodyPr/>
        <a:lstStyle/>
        <a:p>
          <a:pPr algn="ctr" rtl="0"/>
          <a:r>
            <a:rPr lang="tr-TR" b="1" baseline="0" dirty="0" smtClean="0"/>
            <a:t>BULAŞ BAZLI ÖNLEMLERİN (BBÖ) PLANLANMASI</a:t>
          </a:r>
          <a:endParaRPr lang="tr-TR" dirty="0"/>
        </a:p>
      </dgm:t>
    </dgm:pt>
    <dgm:pt modelId="{6253CA08-4F2E-4B9B-9137-C57ACA22772F}" type="parTrans" cxnId="{76ADCCAF-470E-4AEF-9756-98388D124F8F}">
      <dgm:prSet/>
      <dgm:spPr/>
      <dgm:t>
        <a:bodyPr/>
        <a:lstStyle/>
        <a:p>
          <a:endParaRPr lang="tr-TR"/>
        </a:p>
      </dgm:t>
    </dgm:pt>
    <dgm:pt modelId="{07EF03CB-16CD-4B33-A643-7E8E52CC5DE9}" type="sibTrans" cxnId="{76ADCCAF-470E-4AEF-9756-98388D124F8F}">
      <dgm:prSet/>
      <dgm:spPr/>
      <dgm:t>
        <a:bodyPr/>
        <a:lstStyle/>
        <a:p>
          <a:endParaRPr lang="tr-TR"/>
        </a:p>
      </dgm:t>
    </dgm:pt>
    <dgm:pt modelId="{F594B00E-944F-460C-BDA4-1E6EE5F039A8}" type="pres">
      <dgm:prSet presAssocID="{697CEED9-FE68-48E4-ADFF-D31167CC54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69BF71-83D6-4635-BF31-3524B5B636C6}" type="pres">
      <dgm:prSet presAssocID="{604B92A3-4CEF-4B59-823B-6F2E30D353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CB963D-7D2B-4583-99F2-02D2B323BC0E}" type="presOf" srcId="{604B92A3-4CEF-4B59-823B-6F2E30D35317}" destId="{9669BF71-83D6-4635-BF31-3524B5B636C6}" srcOrd="0" destOrd="0" presId="urn:microsoft.com/office/officeart/2005/8/layout/vList2"/>
    <dgm:cxn modelId="{2040A408-A041-4F49-AB4E-90FA8D60B203}" type="presOf" srcId="{697CEED9-FE68-48E4-ADFF-D31167CC54A4}" destId="{F594B00E-944F-460C-BDA4-1E6EE5F039A8}" srcOrd="0" destOrd="0" presId="urn:microsoft.com/office/officeart/2005/8/layout/vList2"/>
    <dgm:cxn modelId="{76ADCCAF-470E-4AEF-9756-98388D124F8F}" srcId="{697CEED9-FE68-48E4-ADFF-D31167CC54A4}" destId="{604B92A3-4CEF-4B59-823B-6F2E30D35317}" srcOrd="0" destOrd="0" parTransId="{6253CA08-4F2E-4B9B-9137-C57ACA22772F}" sibTransId="{07EF03CB-16CD-4B33-A643-7E8E52CC5DE9}"/>
    <dgm:cxn modelId="{434B96CC-DEAB-4910-8BCB-9304E47536BE}" type="presParOf" srcId="{F594B00E-944F-460C-BDA4-1E6EE5F039A8}" destId="{9669BF71-83D6-4635-BF31-3524B5B636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BC2ECB-5FC5-43FD-AF32-7724620F5A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61D9D66-3564-4520-997D-EA9E1DC2F2EF}">
      <dgm:prSet/>
      <dgm:spPr/>
      <dgm:t>
        <a:bodyPr/>
        <a:lstStyle/>
        <a:p>
          <a:pPr rtl="0"/>
          <a:r>
            <a:rPr lang="tr-TR" b="1" baseline="0" dirty="0" smtClean="0">
              <a:latin typeface="Calibri" pitchFamily="34" charset="0"/>
              <a:cs typeface="Calibri" pitchFamily="34" charset="0"/>
            </a:rPr>
            <a:t>SALGIN HASTALIK BELİRTİLERİ GÖSTEREN, DOĞRULANAN KİŞİLERE YAPILACAK İŞLEMLER </a:t>
          </a:r>
          <a:endParaRPr lang="tr-TR" dirty="0">
            <a:latin typeface="Calibri" pitchFamily="34" charset="0"/>
            <a:cs typeface="Calibri" pitchFamily="34" charset="0"/>
          </a:endParaRPr>
        </a:p>
      </dgm:t>
    </dgm:pt>
    <dgm:pt modelId="{A0555D25-E796-46FC-A05F-EC3002B38E3F}" type="parTrans" cxnId="{122981AF-FE49-43AF-9D33-77435694B409}">
      <dgm:prSet/>
      <dgm:spPr/>
      <dgm:t>
        <a:bodyPr/>
        <a:lstStyle/>
        <a:p>
          <a:endParaRPr lang="tr-TR"/>
        </a:p>
      </dgm:t>
    </dgm:pt>
    <dgm:pt modelId="{ECED9F59-F9DE-42D9-8D80-9F0FA723A086}" type="sibTrans" cxnId="{122981AF-FE49-43AF-9D33-77435694B409}">
      <dgm:prSet/>
      <dgm:spPr/>
      <dgm:t>
        <a:bodyPr/>
        <a:lstStyle/>
        <a:p>
          <a:endParaRPr lang="tr-TR"/>
        </a:p>
      </dgm:t>
    </dgm:pt>
    <dgm:pt modelId="{6D2B4687-BF11-43C0-AABD-7E003F21911D}" type="pres">
      <dgm:prSet presAssocID="{88BC2ECB-5FC5-43FD-AF32-7724620F5A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9E781E5-34E0-4811-AAE0-292C4D7B8150}" type="pres">
      <dgm:prSet presAssocID="{761D9D66-3564-4520-997D-EA9E1DC2F2EF}" presName="parentText" presStyleLbl="node1" presStyleIdx="0" presStyleCnt="1" custScaleX="87611" custScaleY="79194" custLinFactNeighborX="885" custLinFactNeighborY="2426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2981AF-FE49-43AF-9D33-77435694B409}" srcId="{88BC2ECB-5FC5-43FD-AF32-7724620F5AF9}" destId="{761D9D66-3564-4520-997D-EA9E1DC2F2EF}" srcOrd="0" destOrd="0" parTransId="{A0555D25-E796-46FC-A05F-EC3002B38E3F}" sibTransId="{ECED9F59-F9DE-42D9-8D80-9F0FA723A086}"/>
    <dgm:cxn modelId="{BB72FC7C-3E6A-4B3B-952E-0DD86D0878A1}" type="presOf" srcId="{761D9D66-3564-4520-997D-EA9E1DC2F2EF}" destId="{E9E781E5-34E0-4811-AAE0-292C4D7B8150}" srcOrd="0" destOrd="0" presId="urn:microsoft.com/office/officeart/2005/8/layout/vList2"/>
    <dgm:cxn modelId="{1B0DA2CC-56B1-4D97-98FE-619603C12BC0}" type="presOf" srcId="{88BC2ECB-5FC5-43FD-AF32-7724620F5AF9}" destId="{6D2B4687-BF11-43C0-AABD-7E003F21911D}" srcOrd="0" destOrd="0" presId="urn:microsoft.com/office/officeart/2005/8/layout/vList2"/>
    <dgm:cxn modelId="{0BCCBAA2-C7B9-4CC1-93B5-917F5F218D10}" type="presParOf" srcId="{6D2B4687-BF11-43C0-AABD-7E003F21911D}" destId="{E9E781E5-34E0-4811-AAE0-292C4D7B81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A5B85E-A755-4045-B61B-B5AF0F10F2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D775B95-6F00-4523-9047-8CD421121B05}">
      <dgm:prSet custT="1"/>
      <dgm:spPr/>
      <dgm:t>
        <a:bodyPr/>
        <a:lstStyle/>
        <a:p>
          <a:pPr rtl="0"/>
          <a:r>
            <a:rPr lang="tr-TR" sz="2400" b="0" i="0" baseline="0" dirty="0" smtClean="0">
              <a:latin typeface="Calibri" pitchFamily="34" charset="0"/>
              <a:cs typeface="Calibri" pitchFamily="34" charset="0"/>
            </a:rPr>
            <a:t>YÜKLENİCİLER, DIŞ SERVİS/HİZMET SUNUCULARI, ÜRÜN VE HİZMET TEDARİKÇİLERİ  YÜKÜMLÜLÜKLERİ</a:t>
          </a:r>
          <a:endParaRPr lang="tr-TR" sz="2400" dirty="0">
            <a:latin typeface="Calibri" pitchFamily="34" charset="0"/>
            <a:cs typeface="Calibri" pitchFamily="34" charset="0"/>
          </a:endParaRPr>
        </a:p>
      </dgm:t>
    </dgm:pt>
    <dgm:pt modelId="{0F7B2B8D-2623-4D98-B9D1-D848A77051DD}" type="parTrans" cxnId="{8C52E206-4F65-4B72-BA11-CB7458716B24}">
      <dgm:prSet/>
      <dgm:spPr/>
      <dgm:t>
        <a:bodyPr/>
        <a:lstStyle/>
        <a:p>
          <a:endParaRPr lang="tr-TR"/>
        </a:p>
      </dgm:t>
    </dgm:pt>
    <dgm:pt modelId="{381E1010-5456-4CB0-9E16-643BF36F33D7}" type="sibTrans" cxnId="{8C52E206-4F65-4B72-BA11-CB7458716B24}">
      <dgm:prSet/>
      <dgm:spPr/>
      <dgm:t>
        <a:bodyPr/>
        <a:lstStyle/>
        <a:p>
          <a:endParaRPr lang="tr-TR"/>
        </a:p>
      </dgm:t>
    </dgm:pt>
    <dgm:pt modelId="{9EA470F1-ED99-40FC-8A31-4FD43F4623FB}" type="pres">
      <dgm:prSet presAssocID="{3AA5B85E-A755-4045-B61B-B5AF0F10F2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572A56C-AC65-4414-AC3B-7F6C3A1AF5F8}" type="pres">
      <dgm:prSet presAssocID="{DD775B95-6F00-4523-9047-8CD421121B05}" presName="parentText" presStyleLbl="node1" presStyleIdx="0" presStyleCnt="1" custScaleY="191941" custLinFactNeighborX="796" custLinFactNeighborY="-4551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C52E206-4F65-4B72-BA11-CB7458716B24}" srcId="{3AA5B85E-A755-4045-B61B-B5AF0F10F2BD}" destId="{DD775B95-6F00-4523-9047-8CD421121B05}" srcOrd="0" destOrd="0" parTransId="{0F7B2B8D-2623-4D98-B9D1-D848A77051DD}" sibTransId="{381E1010-5456-4CB0-9E16-643BF36F33D7}"/>
    <dgm:cxn modelId="{CD29BB98-01CF-400A-8F18-2CD565DA924B}" type="presOf" srcId="{3AA5B85E-A755-4045-B61B-B5AF0F10F2BD}" destId="{9EA470F1-ED99-40FC-8A31-4FD43F4623FB}" srcOrd="0" destOrd="0" presId="urn:microsoft.com/office/officeart/2005/8/layout/vList2"/>
    <dgm:cxn modelId="{6552F9E4-0CEE-4987-B5E0-468EF4663684}" type="presOf" srcId="{DD775B95-6F00-4523-9047-8CD421121B05}" destId="{C572A56C-AC65-4414-AC3B-7F6C3A1AF5F8}" srcOrd="0" destOrd="0" presId="urn:microsoft.com/office/officeart/2005/8/layout/vList2"/>
    <dgm:cxn modelId="{22CA4576-BEE0-4DC5-8A50-6D7C7F07046A}" type="presParOf" srcId="{9EA470F1-ED99-40FC-8A31-4FD43F4623FB}" destId="{C572A56C-AC65-4414-AC3B-7F6C3A1AF5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EED419-8162-480E-8B62-4AA8224E0A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105C7D05-C2AD-4E9B-890F-73172EC29EEC}">
      <dgm:prSet/>
      <dgm:spPr/>
      <dgm:t>
        <a:bodyPr/>
        <a:lstStyle/>
        <a:p>
          <a:pPr rtl="0"/>
          <a:r>
            <a:rPr lang="tr-TR" b="1" i="0" baseline="0" dirty="0" smtClean="0"/>
            <a:t>EL HİJYENİ</a:t>
          </a:r>
          <a:endParaRPr lang="tr-TR" dirty="0"/>
        </a:p>
      </dgm:t>
    </dgm:pt>
    <dgm:pt modelId="{D087EC8D-B5D4-44E2-A93B-7471B38386F5}" type="parTrans" cxnId="{BB6A9929-0646-4486-A962-FC131AD324C2}">
      <dgm:prSet/>
      <dgm:spPr/>
      <dgm:t>
        <a:bodyPr/>
        <a:lstStyle/>
        <a:p>
          <a:endParaRPr lang="tr-TR"/>
        </a:p>
      </dgm:t>
    </dgm:pt>
    <dgm:pt modelId="{6FDC7915-910F-4D22-9B8C-4F44FC69D4FD}" type="sibTrans" cxnId="{BB6A9929-0646-4486-A962-FC131AD324C2}">
      <dgm:prSet/>
      <dgm:spPr/>
      <dgm:t>
        <a:bodyPr/>
        <a:lstStyle/>
        <a:p>
          <a:endParaRPr lang="tr-TR"/>
        </a:p>
      </dgm:t>
    </dgm:pt>
    <dgm:pt modelId="{4017C694-0F5E-489B-90FE-DB42E494058C}" type="pres">
      <dgm:prSet presAssocID="{9FEED419-8162-480E-8B62-4AA8224E0A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FE8F83E-E21D-43F7-9F41-8191E74D2E46}" type="pres">
      <dgm:prSet presAssocID="{105C7D05-C2AD-4E9B-890F-73172EC29EEC}" presName="parentText" presStyleLbl="node1" presStyleIdx="0" presStyleCnt="1" custLinFactNeighborX="-1600" custLinFactNeighborY="4678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E36BB04-00C8-4557-AB62-CC3C5C38C2B7}" type="presOf" srcId="{105C7D05-C2AD-4E9B-890F-73172EC29EEC}" destId="{CFE8F83E-E21D-43F7-9F41-8191E74D2E46}" srcOrd="0" destOrd="0" presId="urn:microsoft.com/office/officeart/2005/8/layout/vList2"/>
    <dgm:cxn modelId="{BB6A9929-0646-4486-A962-FC131AD324C2}" srcId="{9FEED419-8162-480E-8B62-4AA8224E0A71}" destId="{105C7D05-C2AD-4E9B-890F-73172EC29EEC}" srcOrd="0" destOrd="0" parTransId="{D087EC8D-B5D4-44E2-A93B-7471B38386F5}" sibTransId="{6FDC7915-910F-4D22-9B8C-4F44FC69D4FD}"/>
    <dgm:cxn modelId="{FA4BA1A5-632F-467A-AE48-C60079BDBFE1}" type="presOf" srcId="{9FEED419-8162-480E-8B62-4AA8224E0A71}" destId="{4017C694-0F5E-489B-90FE-DB42E494058C}" srcOrd="0" destOrd="0" presId="urn:microsoft.com/office/officeart/2005/8/layout/vList2"/>
    <dgm:cxn modelId="{45188985-BBA1-48CE-BD25-FD974D8E60A0}" type="presParOf" srcId="{4017C694-0F5E-489B-90FE-DB42E494058C}" destId="{CFE8F83E-E21D-43F7-9F41-8191E74D2E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F529A-AC1B-4BD6-96D8-AEE248F3EAB9}">
      <dsp:nvSpPr>
        <dsp:cNvPr id="0" name=""/>
        <dsp:cNvSpPr/>
      </dsp:nvSpPr>
      <dsp:spPr>
        <a:xfrm>
          <a:off x="0" y="98"/>
          <a:ext cx="7313240" cy="791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baseline="0" dirty="0" smtClean="0">
              <a:latin typeface="Calibri" pitchFamily="34" charset="0"/>
              <a:cs typeface="Calibri" pitchFamily="34" charset="0"/>
            </a:rPr>
            <a:t>KLAVUZUN</a:t>
          </a:r>
          <a:r>
            <a:rPr lang="tr-TR" sz="4800" b="1" kern="1200" baseline="0" dirty="0" smtClean="0"/>
            <a:t> </a:t>
          </a:r>
          <a:r>
            <a:rPr lang="tr-TR" sz="3200" b="1" kern="1200" baseline="0" dirty="0" smtClean="0">
              <a:latin typeface="Calibri" pitchFamily="34" charset="0"/>
              <a:cs typeface="Calibri" pitchFamily="34" charset="0"/>
            </a:rPr>
            <a:t>İÇERİĞİ</a:t>
          </a:r>
          <a:endParaRPr lang="tr-TR" sz="3200" kern="1200" dirty="0">
            <a:latin typeface="Calibri" pitchFamily="34" charset="0"/>
            <a:cs typeface="Calibri" pitchFamily="34" charset="0"/>
          </a:endParaRPr>
        </a:p>
      </dsp:txBody>
      <dsp:txXfrm>
        <a:off x="38662" y="38760"/>
        <a:ext cx="7235916" cy="7146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DF025-A09C-4061-BF24-9F2E01BC294C}">
      <dsp:nvSpPr>
        <dsp:cNvPr id="0" name=""/>
        <dsp:cNvSpPr/>
      </dsp:nvSpPr>
      <dsp:spPr>
        <a:xfrm>
          <a:off x="0" y="72009"/>
          <a:ext cx="7731052" cy="1008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SOLUNUM HİJYENİ VE ÖKSÜRÜK/HAPŞIRIK ADABI</a:t>
          </a:r>
          <a:r>
            <a:rPr lang="tr-TR" sz="2000" kern="1200" dirty="0" smtClean="0"/>
            <a:t/>
          </a:r>
          <a:br>
            <a:rPr lang="tr-TR" sz="2000" kern="1200" dirty="0" smtClean="0"/>
          </a:br>
          <a:r>
            <a:rPr lang="tr-TR" sz="2000" b="1" kern="1200" dirty="0" smtClean="0"/>
            <a:t>‘Yakala, Çöpe At, Öldür. (Bertaraf et)’</a:t>
          </a:r>
          <a:endParaRPr lang="tr-TR" sz="2000" b="1" kern="1200" dirty="0"/>
        </a:p>
      </dsp:txBody>
      <dsp:txXfrm>
        <a:off x="49212" y="121221"/>
        <a:ext cx="7632628" cy="9096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248FB-B3D5-412B-858A-0A782FC70B28}">
      <dsp:nvSpPr>
        <dsp:cNvPr id="0" name=""/>
        <dsp:cNvSpPr/>
      </dsp:nvSpPr>
      <dsp:spPr>
        <a:xfrm>
          <a:off x="0" y="0"/>
          <a:ext cx="792088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i="0" kern="1200" baseline="0" dirty="0" smtClean="0">
              <a:latin typeface="Calibri" pitchFamily="34" charset="0"/>
              <a:cs typeface="Calibri" pitchFamily="34" charset="0"/>
            </a:rPr>
            <a:t>Öğrenci ve Personele Verilecek Eğitimin Konuları</a:t>
          </a:r>
          <a:endParaRPr lang="tr-TR" sz="2400" kern="1200" dirty="0">
            <a:latin typeface="Calibri" pitchFamily="34" charset="0"/>
            <a:cs typeface="Calibri" pitchFamily="34" charset="0"/>
          </a:endParaRPr>
        </a:p>
      </dsp:txBody>
      <dsp:txXfrm>
        <a:off x="45692" y="45692"/>
        <a:ext cx="7829496" cy="8446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B8EF3-2EA4-412E-A36C-88DCBAD70B4F}">
      <dsp:nvSpPr>
        <dsp:cNvPr id="0" name=""/>
        <dsp:cNvSpPr/>
      </dsp:nvSpPr>
      <dsp:spPr>
        <a:xfrm>
          <a:off x="0" y="9767"/>
          <a:ext cx="792088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i="0" kern="1200" baseline="0" dirty="0" smtClean="0"/>
            <a:t>Sosyal ve Ortak Kullanım Alanları</a:t>
          </a:r>
          <a:endParaRPr lang="tr-TR" sz="2100" kern="1200" dirty="0"/>
        </a:p>
      </dsp:txBody>
      <dsp:txXfrm>
        <a:off x="24588" y="34355"/>
        <a:ext cx="7871704" cy="4545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18021-7903-4364-AA67-3C5C7EC02474}">
      <dsp:nvSpPr>
        <dsp:cNvPr id="0" name=""/>
        <dsp:cNvSpPr/>
      </dsp:nvSpPr>
      <dsp:spPr>
        <a:xfrm>
          <a:off x="0" y="9767"/>
          <a:ext cx="792088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Giriş, Güvenlik, Danışma</a:t>
          </a:r>
          <a:endParaRPr lang="tr-TR" sz="2100" kern="1200" dirty="0">
            <a:solidFill>
              <a:schemeClr val="bg1"/>
            </a:solidFill>
          </a:endParaRPr>
        </a:p>
      </dsp:txBody>
      <dsp:txXfrm>
        <a:off x="24588" y="34355"/>
        <a:ext cx="7871704" cy="4545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18955-0886-4B5C-A348-C00AA1A72400}">
      <dsp:nvSpPr>
        <dsp:cNvPr id="0" name=""/>
        <dsp:cNvSpPr/>
      </dsp:nvSpPr>
      <dsp:spPr>
        <a:xfrm>
          <a:off x="0" y="1"/>
          <a:ext cx="792088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/>
            <a:t>Derslikler ve Etüt Salonları</a:t>
          </a:r>
          <a:endParaRPr lang="tr-TR" sz="2100" b="1" kern="1200" dirty="0"/>
        </a:p>
      </dsp:txBody>
      <dsp:txXfrm>
        <a:off x="24588" y="24589"/>
        <a:ext cx="7871704" cy="4545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46ACA-0AA2-4792-BB25-238E0BCA4CBD}">
      <dsp:nvSpPr>
        <dsp:cNvPr id="0" name=""/>
        <dsp:cNvSpPr/>
      </dsp:nvSpPr>
      <dsp:spPr>
        <a:xfrm>
          <a:off x="0" y="176"/>
          <a:ext cx="7920880" cy="522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latin typeface="Calibri" pitchFamily="34" charset="0"/>
              <a:cs typeface="Calibri" pitchFamily="34" charset="0"/>
            </a:rPr>
            <a:t>Tuvalet ve Lavabolar</a:t>
          </a:r>
          <a:endParaRPr lang="tr-TR" sz="2800" b="1" kern="1200" dirty="0">
            <a:latin typeface="Calibri" pitchFamily="34" charset="0"/>
            <a:cs typeface="Calibri" pitchFamily="34" charset="0"/>
          </a:endParaRPr>
        </a:p>
      </dsp:txBody>
      <dsp:txXfrm>
        <a:off x="25524" y="25700"/>
        <a:ext cx="7869832" cy="4718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F8BEF-7036-4538-BE01-061C0EF7C989}">
      <dsp:nvSpPr>
        <dsp:cNvPr id="0" name=""/>
        <dsp:cNvSpPr/>
      </dsp:nvSpPr>
      <dsp:spPr>
        <a:xfrm>
          <a:off x="0" y="176"/>
          <a:ext cx="7920880" cy="522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rPr>
            <a:t>Temizlik</a:t>
          </a:r>
          <a:endParaRPr lang="tr-TR" sz="2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5524" y="25700"/>
        <a:ext cx="7869832" cy="4718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60E1E-65EF-4752-86ED-1A30CB562C1D}">
      <dsp:nvSpPr>
        <dsp:cNvPr id="0" name=""/>
        <dsp:cNvSpPr/>
      </dsp:nvSpPr>
      <dsp:spPr>
        <a:xfrm>
          <a:off x="0" y="176"/>
          <a:ext cx="7920880" cy="522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İş Sağlığı ve Güveliği Donanımları</a:t>
          </a:r>
        </a:p>
      </dsp:txBody>
      <dsp:txXfrm>
        <a:off x="25524" y="25700"/>
        <a:ext cx="7869832" cy="4718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DB289-DA1D-4A93-AEDD-99E829F9E09E}">
      <dsp:nvSpPr>
        <dsp:cNvPr id="0" name=""/>
        <dsp:cNvSpPr/>
      </dsp:nvSpPr>
      <dsp:spPr>
        <a:xfrm>
          <a:off x="0" y="176"/>
          <a:ext cx="7920880" cy="522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MASKELER</a:t>
          </a:r>
        </a:p>
      </dsp:txBody>
      <dsp:txXfrm>
        <a:off x="25524" y="25700"/>
        <a:ext cx="7869832" cy="4718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0FA4F-9C14-475E-AD03-535DE5B1D4CA}">
      <dsp:nvSpPr>
        <dsp:cNvPr id="0" name=""/>
        <dsp:cNvSpPr/>
      </dsp:nvSpPr>
      <dsp:spPr>
        <a:xfrm>
          <a:off x="0" y="176"/>
          <a:ext cx="7920880" cy="522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Personel/Öğrenci Giysi ve Formaları</a:t>
          </a:r>
        </a:p>
      </dsp:txBody>
      <dsp:txXfrm>
        <a:off x="25524" y="25700"/>
        <a:ext cx="7869832" cy="471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47B77-E15B-4F4B-8532-3A5BAD7DD3A5}">
      <dsp:nvSpPr>
        <dsp:cNvPr id="0" name=""/>
        <dsp:cNvSpPr/>
      </dsp:nvSpPr>
      <dsp:spPr>
        <a:xfrm>
          <a:off x="0" y="0"/>
          <a:ext cx="7313240" cy="84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0" kern="1200" baseline="0" dirty="0" smtClean="0">
              <a:latin typeface="Calibri" pitchFamily="34" charset="0"/>
              <a:cs typeface="Calibri" pitchFamily="34" charset="0"/>
            </a:rPr>
            <a:t>SALGIN TÜRLERİ</a:t>
          </a:r>
          <a:endParaRPr lang="tr-TR" sz="3200" b="0" kern="1200" dirty="0">
            <a:latin typeface="Calibri" pitchFamily="34" charset="0"/>
            <a:cs typeface="Calibri" pitchFamily="34" charset="0"/>
          </a:endParaRPr>
        </a:p>
      </dsp:txBody>
      <dsp:txXfrm>
        <a:off x="41385" y="41385"/>
        <a:ext cx="7230470" cy="7649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B5D52-F1AB-4302-89D8-B7D6D692071E}">
      <dsp:nvSpPr>
        <dsp:cNvPr id="0" name=""/>
        <dsp:cNvSpPr/>
      </dsp:nvSpPr>
      <dsp:spPr>
        <a:xfrm>
          <a:off x="0" y="9767"/>
          <a:ext cx="792088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OKULUM TEMİZ BELGESİ</a:t>
          </a:r>
        </a:p>
      </dsp:txBody>
      <dsp:txXfrm>
        <a:off x="24588" y="34355"/>
        <a:ext cx="7871704" cy="45450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C6453-1736-4FAA-A134-A7B44C87EACE}">
      <dsp:nvSpPr>
        <dsp:cNvPr id="0" name=""/>
        <dsp:cNvSpPr/>
      </dsp:nvSpPr>
      <dsp:spPr>
        <a:xfrm>
          <a:off x="0" y="125"/>
          <a:ext cx="7920880" cy="522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/>
            <a:t>OKULUM TEMİZ BELGESİ</a:t>
          </a:r>
        </a:p>
      </dsp:txBody>
      <dsp:txXfrm>
        <a:off x="25529" y="25654"/>
        <a:ext cx="7869822" cy="47191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19024-19E1-466D-9550-48EC59F3E424}">
      <dsp:nvSpPr>
        <dsp:cNvPr id="0" name=""/>
        <dsp:cNvSpPr/>
      </dsp:nvSpPr>
      <dsp:spPr>
        <a:xfrm>
          <a:off x="0" y="9767"/>
          <a:ext cx="792088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OKULUM TEMİZ BELGESİ</a:t>
          </a:r>
        </a:p>
      </dsp:txBody>
      <dsp:txXfrm>
        <a:off x="24588" y="34355"/>
        <a:ext cx="7871704" cy="45450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E8E26-ABE5-496A-9412-0C30D6C1B0EE}">
      <dsp:nvSpPr>
        <dsp:cNvPr id="0" name=""/>
        <dsp:cNvSpPr/>
      </dsp:nvSpPr>
      <dsp:spPr>
        <a:xfrm>
          <a:off x="0" y="9767"/>
          <a:ext cx="792088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OKULUM TEMİZ BELGESİ</a:t>
          </a:r>
        </a:p>
      </dsp:txBody>
      <dsp:txXfrm>
        <a:off x="24588" y="34355"/>
        <a:ext cx="7871704" cy="45450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9964A-B2DD-4114-92BF-7344BEE54B14}">
      <dsp:nvSpPr>
        <dsp:cNvPr id="0" name=""/>
        <dsp:cNvSpPr/>
      </dsp:nvSpPr>
      <dsp:spPr>
        <a:xfrm>
          <a:off x="0" y="9767"/>
          <a:ext cx="792088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OKULUM TEMİZ BELGESİ</a:t>
          </a:r>
        </a:p>
      </dsp:txBody>
      <dsp:txXfrm>
        <a:off x="24588" y="34355"/>
        <a:ext cx="7871704" cy="45450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99860-B900-4D80-9952-A0F62D28EDF7}">
      <dsp:nvSpPr>
        <dsp:cNvPr id="0" name=""/>
        <dsp:cNvSpPr/>
      </dsp:nvSpPr>
      <dsp:spPr>
        <a:xfrm>
          <a:off x="0" y="9767"/>
          <a:ext cx="792088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OKULUM TEMİZ BELGESİ</a:t>
          </a:r>
        </a:p>
      </dsp:txBody>
      <dsp:txXfrm>
        <a:off x="24588" y="34355"/>
        <a:ext cx="7871704" cy="4545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9D7BB-7C21-4DAC-BAA2-159A4A7CD6B9}">
      <dsp:nvSpPr>
        <dsp:cNvPr id="0" name=""/>
        <dsp:cNvSpPr/>
      </dsp:nvSpPr>
      <dsp:spPr>
        <a:xfrm>
          <a:off x="0" y="25247"/>
          <a:ext cx="792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OKULUM TEMİZ </a:t>
          </a:r>
          <a:r>
            <a:rPr lang="tr-TR" sz="1600" b="1" kern="1200" dirty="0" smtClean="0"/>
            <a:t>BELGESİ </a:t>
          </a:r>
          <a:endParaRPr lang="tr-TR" sz="1600" b="1" kern="1200" dirty="0"/>
        </a:p>
      </dsp:txBody>
      <dsp:txXfrm>
        <a:off x="18734" y="43981"/>
        <a:ext cx="7883412" cy="346292"/>
      </dsp:txXfrm>
    </dsp:sp>
    <dsp:sp modelId="{0BA26105-DA81-4E7C-BFE2-B1F46ED2A5B0}">
      <dsp:nvSpPr>
        <dsp:cNvPr id="0" name=""/>
        <dsp:cNvSpPr/>
      </dsp:nvSpPr>
      <dsp:spPr>
        <a:xfrm>
          <a:off x="0" y="455088"/>
          <a:ext cx="792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Okullardaki Temel Faaliyetler;</a:t>
          </a:r>
        </a:p>
      </dsp:txBody>
      <dsp:txXfrm>
        <a:off x="18734" y="473822"/>
        <a:ext cx="7883412" cy="34629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9D7BB-7C21-4DAC-BAA2-159A4A7CD6B9}">
      <dsp:nvSpPr>
        <dsp:cNvPr id="0" name=""/>
        <dsp:cNvSpPr/>
      </dsp:nvSpPr>
      <dsp:spPr>
        <a:xfrm>
          <a:off x="0" y="25247"/>
          <a:ext cx="792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OKULUM TEMİZ </a:t>
          </a:r>
          <a:r>
            <a:rPr lang="tr-TR" sz="1600" b="1" kern="1200" dirty="0" smtClean="0"/>
            <a:t>BELGESİ </a:t>
          </a:r>
          <a:endParaRPr lang="tr-TR" sz="1600" b="1" kern="1200" dirty="0"/>
        </a:p>
      </dsp:txBody>
      <dsp:txXfrm>
        <a:off x="18734" y="43981"/>
        <a:ext cx="7883412" cy="346292"/>
      </dsp:txXfrm>
    </dsp:sp>
    <dsp:sp modelId="{0BA26105-DA81-4E7C-BFE2-B1F46ED2A5B0}">
      <dsp:nvSpPr>
        <dsp:cNvPr id="0" name=""/>
        <dsp:cNvSpPr/>
      </dsp:nvSpPr>
      <dsp:spPr>
        <a:xfrm>
          <a:off x="0" y="455088"/>
          <a:ext cx="792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Okullardaki Temel Faaliyetler;</a:t>
          </a:r>
        </a:p>
      </dsp:txBody>
      <dsp:txXfrm>
        <a:off x="18734" y="473822"/>
        <a:ext cx="788341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887DF-70A6-4D76-A4A1-A40F57484B6F}">
      <dsp:nvSpPr>
        <dsp:cNvPr id="0" name=""/>
        <dsp:cNvSpPr/>
      </dsp:nvSpPr>
      <dsp:spPr>
        <a:xfrm>
          <a:off x="0" y="56569"/>
          <a:ext cx="731324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baseline="0" smtClean="0"/>
            <a:t>ENFEKSİYON HASTALIKLARININ BULAŞMA YOLLARI VE BU YOLLARLA BULAŞAN HASTALIKLAR</a:t>
          </a:r>
          <a:endParaRPr lang="tr-TR" sz="1900" kern="1200"/>
        </a:p>
      </dsp:txBody>
      <dsp:txXfrm>
        <a:off x="36896" y="93465"/>
        <a:ext cx="7239448" cy="68202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9D7BB-7C21-4DAC-BAA2-159A4A7CD6B9}">
      <dsp:nvSpPr>
        <dsp:cNvPr id="0" name=""/>
        <dsp:cNvSpPr/>
      </dsp:nvSpPr>
      <dsp:spPr>
        <a:xfrm>
          <a:off x="0" y="9767"/>
          <a:ext cx="792088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OKULUM TEMİZ BELGESİ</a:t>
          </a:r>
        </a:p>
      </dsp:txBody>
      <dsp:txXfrm>
        <a:off x="24588" y="34355"/>
        <a:ext cx="7871704" cy="45450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9D7BB-7C21-4DAC-BAA2-159A4A7CD6B9}">
      <dsp:nvSpPr>
        <dsp:cNvPr id="0" name=""/>
        <dsp:cNvSpPr/>
      </dsp:nvSpPr>
      <dsp:spPr>
        <a:xfrm>
          <a:off x="0" y="9767"/>
          <a:ext cx="792088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OKULUM TEMİZ BELGESİ</a:t>
          </a:r>
        </a:p>
      </dsp:txBody>
      <dsp:txXfrm>
        <a:off x="24588" y="34355"/>
        <a:ext cx="7871704" cy="45450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9D7BB-7C21-4DAC-BAA2-159A4A7CD6B9}">
      <dsp:nvSpPr>
        <dsp:cNvPr id="0" name=""/>
        <dsp:cNvSpPr/>
      </dsp:nvSpPr>
      <dsp:spPr>
        <a:xfrm>
          <a:off x="0" y="9767"/>
          <a:ext cx="792088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OKULUM TEMİZ BELGESİ</a:t>
          </a:r>
        </a:p>
      </dsp:txBody>
      <dsp:txXfrm>
        <a:off x="24588" y="34355"/>
        <a:ext cx="7871704" cy="45450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9D7BB-7C21-4DAC-BAA2-159A4A7CD6B9}">
      <dsp:nvSpPr>
        <dsp:cNvPr id="0" name=""/>
        <dsp:cNvSpPr/>
      </dsp:nvSpPr>
      <dsp:spPr>
        <a:xfrm>
          <a:off x="0" y="25247"/>
          <a:ext cx="792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OKULUM TEMİZ </a:t>
          </a:r>
          <a:r>
            <a:rPr lang="tr-TR" sz="1600" b="1" kern="1200" dirty="0" smtClean="0"/>
            <a:t>BELGESİ </a:t>
          </a:r>
          <a:endParaRPr lang="tr-TR" sz="1600" b="1" kern="1200" dirty="0"/>
        </a:p>
      </dsp:txBody>
      <dsp:txXfrm>
        <a:off x="18734" y="43981"/>
        <a:ext cx="7883412" cy="346292"/>
      </dsp:txXfrm>
    </dsp:sp>
    <dsp:sp modelId="{0BA26105-DA81-4E7C-BFE2-B1F46ED2A5B0}">
      <dsp:nvSpPr>
        <dsp:cNvPr id="0" name=""/>
        <dsp:cNvSpPr/>
      </dsp:nvSpPr>
      <dsp:spPr>
        <a:xfrm>
          <a:off x="0" y="455088"/>
          <a:ext cx="792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Okullardaki Temel Faaliyetler;</a:t>
          </a:r>
        </a:p>
      </dsp:txBody>
      <dsp:txXfrm>
        <a:off x="18734" y="473822"/>
        <a:ext cx="7883412" cy="34629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9D7BB-7C21-4DAC-BAA2-159A4A7CD6B9}">
      <dsp:nvSpPr>
        <dsp:cNvPr id="0" name=""/>
        <dsp:cNvSpPr/>
      </dsp:nvSpPr>
      <dsp:spPr>
        <a:xfrm>
          <a:off x="0" y="9767"/>
          <a:ext cx="792088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OKULUM TEMİZ BELGESİ</a:t>
          </a:r>
        </a:p>
      </dsp:txBody>
      <dsp:txXfrm>
        <a:off x="24588" y="34355"/>
        <a:ext cx="7871704" cy="45450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9D7BB-7C21-4DAC-BAA2-159A4A7CD6B9}">
      <dsp:nvSpPr>
        <dsp:cNvPr id="0" name=""/>
        <dsp:cNvSpPr/>
      </dsp:nvSpPr>
      <dsp:spPr>
        <a:xfrm>
          <a:off x="0" y="25247"/>
          <a:ext cx="792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OKULUM TEMİZ </a:t>
          </a:r>
          <a:r>
            <a:rPr lang="tr-TR" sz="1600" b="1" kern="1200" dirty="0" smtClean="0"/>
            <a:t>BELGESİ </a:t>
          </a:r>
          <a:endParaRPr lang="tr-TR" sz="1600" b="1" kern="1200" dirty="0"/>
        </a:p>
      </dsp:txBody>
      <dsp:txXfrm>
        <a:off x="18734" y="43981"/>
        <a:ext cx="7883412" cy="346292"/>
      </dsp:txXfrm>
    </dsp:sp>
    <dsp:sp modelId="{0BA26105-DA81-4E7C-BFE2-B1F46ED2A5B0}">
      <dsp:nvSpPr>
        <dsp:cNvPr id="0" name=""/>
        <dsp:cNvSpPr/>
      </dsp:nvSpPr>
      <dsp:spPr>
        <a:xfrm>
          <a:off x="0" y="455088"/>
          <a:ext cx="79208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Okullardaki Temel Faaliyetler;</a:t>
          </a:r>
        </a:p>
      </dsp:txBody>
      <dsp:txXfrm>
        <a:off x="18734" y="473822"/>
        <a:ext cx="7883412" cy="34629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6773-1DE0-4680-A2B2-1F14CF4E4195}">
      <dsp:nvSpPr>
        <dsp:cNvPr id="0" name=""/>
        <dsp:cNvSpPr/>
      </dsp:nvSpPr>
      <dsp:spPr>
        <a:xfrm>
          <a:off x="0" y="351"/>
          <a:ext cx="7920880" cy="71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latin typeface="Calibri" pitchFamily="34" charset="0"/>
              <a:cs typeface="Calibri" pitchFamily="34" charset="0"/>
            </a:rPr>
            <a:t>‘’OKULUM TEMİZ BELGESİ’’ </a:t>
          </a:r>
          <a:br>
            <a:rPr lang="tr-TR" sz="2000" b="1" kern="1200" dirty="0">
              <a:latin typeface="Calibri" pitchFamily="34" charset="0"/>
              <a:cs typeface="Calibri" pitchFamily="34" charset="0"/>
            </a:rPr>
          </a:br>
          <a:r>
            <a:rPr lang="tr-TR" sz="2000" b="1" kern="1200" dirty="0">
              <a:latin typeface="Calibri" pitchFamily="34" charset="0"/>
              <a:cs typeface="Calibri" pitchFamily="34" charset="0"/>
            </a:rPr>
            <a:t>BAŞVURU İŞLEMLERİ</a:t>
          </a:r>
        </a:p>
      </dsp:txBody>
      <dsp:txXfrm>
        <a:off x="35117" y="35468"/>
        <a:ext cx="7850646" cy="64914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6773-1DE0-4680-A2B2-1F14CF4E4195}">
      <dsp:nvSpPr>
        <dsp:cNvPr id="0" name=""/>
        <dsp:cNvSpPr/>
      </dsp:nvSpPr>
      <dsp:spPr>
        <a:xfrm>
          <a:off x="0" y="351"/>
          <a:ext cx="7920880" cy="71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latin typeface="Calibri" pitchFamily="34" charset="0"/>
              <a:cs typeface="Calibri" pitchFamily="34" charset="0"/>
            </a:rPr>
            <a:t>‘’OKULUM TEMİZ BELGESİ’’ </a:t>
          </a:r>
          <a:br>
            <a:rPr lang="tr-TR" sz="2000" b="1" kern="1200" dirty="0">
              <a:latin typeface="Calibri" pitchFamily="34" charset="0"/>
              <a:cs typeface="Calibri" pitchFamily="34" charset="0"/>
            </a:rPr>
          </a:br>
          <a:r>
            <a:rPr lang="tr-TR" sz="2000" b="1" kern="1200" dirty="0">
              <a:latin typeface="Calibri" pitchFamily="34" charset="0"/>
              <a:cs typeface="Calibri" pitchFamily="34" charset="0"/>
            </a:rPr>
            <a:t>BAŞVURU İŞLEMLERİ</a:t>
          </a:r>
        </a:p>
      </dsp:txBody>
      <dsp:txXfrm>
        <a:off x="35117" y="35468"/>
        <a:ext cx="7850646" cy="64914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6773-1DE0-4680-A2B2-1F14CF4E4195}">
      <dsp:nvSpPr>
        <dsp:cNvPr id="0" name=""/>
        <dsp:cNvSpPr/>
      </dsp:nvSpPr>
      <dsp:spPr>
        <a:xfrm>
          <a:off x="0" y="351"/>
          <a:ext cx="7920880" cy="71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latin typeface="Calibri" pitchFamily="34" charset="0"/>
              <a:cs typeface="Calibri" pitchFamily="34" charset="0"/>
            </a:rPr>
            <a:t>‘’OKULUM TEMİZ BELGESİ’’ </a:t>
          </a:r>
          <a:br>
            <a:rPr lang="tr-TR" sz="2000" b="1" kern="1200" dirty="0">
              <a:latin typeface="Calibri" pitchFamily="34" charset="0"/>
              <a:cs typeface="Calibri" pitchFamily="34" charset="0"/>
            </a:rPr>
          </a:br>
          <a:r>
            <a:rPr lang="tr-TR" sz="2000" b="1" kern="1200" dirty="0">
              <a:latin typeface="Calibri" pitchFamily="34" charset="0"/>
              <a:cs typeface="Calibri" pitchFamily="34" charset="0"/>
            </a:rPr>
            <a:t>BAŞVURU İŞLEMLERİ</a:t>
          </a:r>
        </a:p>
      </dsp:txBody>
      <dsp:txXfrm>
        <a:off x="35117" y="35468"/>
        <a:ext cx="7850646" cy="649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8F6C-5ACB-405D-975D-82D255604844}">
      <dsp:nvSpPr>
        <dsp:cNvPr id="0" name=""/>
        <dsp:cNvSpPr/>
      </dsp:nvSpPr>
      <dsp:spPr>
        <a:xfrm>
          <a:off x="0" y="351"/>
          <a:ext cx="7272809" cy="71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baseline="0" dirty="0" smtClean="0"/>
            <a:t>Korunma ve Kontrol Önlemleri</a:t>
          </a:r>
          <a:br>
            <a:rPr lang="tr-TR" sz="2000" b="1" kern="1200" baseline="0" dirty="0" smtClean="0"/>
          </a:br>
          <a:r>
            <a:rPr lang="tr-TR" sz="2000" b="1" kern="1200" baseline="0" dirty="0" smtClean="0"/>
            <a:t>Hazırlık</a:t>
          </a:r>
          <a:endParaRPr lang="tr-TR" sz="2000" kern="1200" dirty="0"/>
        </a:p>
      </dsp:txBody>
      <dsp:txXfrm>
        <a:off x="35117" y="35468"/>
        <a:ext cx="7202575" cy="64914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6773-1DE0-4680-A2B2-1F14CF4E4195}">
      <dsp:nvSpPr>
        <dsp:cNvPr id="0" name=""/>
        <dsp:cNvSpPr/>
      </dsp:nvSpPr>
      <dsp:spPr>
        <a:xfrm>
          <a:off x="0" y="351"/>
          <a:ext cx="7920880" cy="71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latin typeface="Calibri" pitchFamily="34" charset="0"/>
              <a:cs typeface="Calibri" pitchFamily="34" charset="0"/>
            </a:rPr>
            <a:t>‘’OKULUM TEMİZ BELGESİ’’ </a:t>
          </a:r>
          <a:br>
            <a:rPr lang="tr-TR" sz="2000" b="1" kern="1200" dirty="0">
              <a:latin typeface="Calibri" pitchFamily="34" charset="0"/>
              <a:cs typeface="Calibri" pitchFamily="34" charset="0"/>
            </a:rPr>
          </a:br>
          <a:r>
            <a:rPr lang="tr-TR" sz="2000" b="1" kern="1200" dirty="0">
              <a:latin typeface="Calibri" pitchFamily="34" charset="0"/>
              <a:cs typeface="Calibri" pitchFamily="34" charset="0"/>
            </a:rPr>
            <a:t>BAŞVURU İŞLEMLERİ</a:t>
          </a:r>
        </a:p>
      </dsp:txBody>
      <dsp:txXfrm>
        <a:off x="35117" y="35468"/>
        <a:ext cx="7850646" cy="64914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6773-1DE0-4680-A2B2-1F14CF4E4195}">
      <dsp:nvSpPr>
        <dsp:cNvPr id="0" name=""/>
        <dsp:cNvSpPr/>
      </dsp:nvSpPr>
      <dsp:spPr>
        <a:xfrm>
          <a:off x="0" y="351"/>
          <a:ext cx="7920880" cy="719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latin typeface="Calibri" pitchFamily="34" charset="0"/>
              <a:cs typeface="Calibri" pitchFamily="34" charset="0"/>
            </a:rPr>
            <a:t>‘’OKULUM TEMİZ BELGESİ’’ </a:t>
          </a:r>
          <a:br>
            <a:rPr lang="tr-TR" sz="2000" b="1" kern="1200" dirty="0">
              <a:latin typeface="Calibri" pitchFamily="34" charset="0"/>
              <a:cs typeface="Calibri" pitchFamily="34" charset="0"/>
            </a:rPr>
          </a:br>
          <a:r>
            <a:rPr lang="tr-TR" sz="2000" b="1" kern="1200" dirty="0">
              <a:latin typeface="Calibri" pitchFamily="34" charset="0"/>
              <a:cs typeface="Calibri" pitchFamily="34" charset="0"/>
            </a:rPr>
            <a:t>BAŞVURU İŞLEMLERİ</a:t>
          </a:r>
        </a:p>
      </dsp:txBody>
      <dsp:txXfrm>
        <a:off x="35117" y="35468"/>
        <a:ext cx="7850646" cy="64914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191C6-5F3D-4CC9-AE61-E4A991B6B976}">
      <dsp:nvSpPr>
        <dsp:cNvPr id="0" name=""/>
        <dsp:cNvSpPr/>
      </dsp:nvSpPr>
      <dsp:spPr>
        <a:xfrm>
          <a:off x="0" y="16789"/>
          <a:ext cx="7725355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baseline="0" dirty="0" smtClean="0"/>
            <a:t>STANDART ENFEKSİYON KONTROL ÖNLEMLERİ (SEKÖ)</a:t>
          </a:r>
          <a:endParaRPr lang="tr-TR" sz="2100" kern="1200" dirty="0"/>
        </a:p>
      </dsp:txBody>
      <dsp:txXfrm>
        <a:off x="40780" y="57569"/>
        <a:ext cx="7643795" cy="753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9BF71-83D6-4635-BF31-3524B5B636C6}">
      <dsp:nvSpPr>
        <dsp:cNvPr id="0" name=""/>
        <dsp:cNvSpPr/>
      </dsp:nvSpPr>
      <dsp:spPr>
        <a:xfrm>
          <a:off x="0" y="72193"/>
          <a:ext cx="784887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baseline="0" dirty="0" smtClean="0"/>
            <a:t>BULAŞ BAZLI ÖNLEMLERİN (BBÖ) PLANLANMASI</a:t>
          </a:r>
          <a:endParaRPr lang="tr-TR" sz="2100" kern="1200" dirty="0"/>
        </a:p>
      </dsp:txBody>
      <dsp:txXfrm>
        <a:off x="24588" y="96781"/>
        <a:ext cx="7799696" cy="4545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781E5-34E0-4811-AAE0-292C4D7B8150}">
      <dsp:nvSpPr>
        <dsp:cNvPr id="0" name=""/>
        <dsp:cNvSpPr/>
      </dsp:nvSpPr>
      <dsp:spPr>
        <a:xfrm>
          <a:off x="576052" y="4"/>
          <a:ext cx="7128822" cy="1008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baseline="0" dirty="0" smtClean="0">
              <a:latin typeface="Calibri" pitchFamily="34" charset="0"/>
              <a:cs typeface="Calibri" pitchFamily="34" charset="0"/>
            </a:rPr>
            <a:t>SALGIN HASTALIK BELİRTİLERİ GÖSTEREN, DOĞRULANAN KİŞİLERE YAPILACAK İŞLEMLER </a:t>
          </a:r>
          <a:endParaRPr lang="tr-TR" sz="2500" kern="1200" dirty="0">
            <a:latin typeface="Calibri" pitchFamily="34" charset="0"/>
            <a:cs typeface="Calibri" pitchFamily="34" charset="0"/>
          </a:endParaRPr>
        </a:p>
      </dsp:txBody>
      <dsp:txXfrm>
        <a:off x="625264" y="49216"/>
        <a:ext cx="7030398" cy="9096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2A56C-AC65-4414-AC3B-7F6C3A1AF5F8}">
      <dsp:nvSpPr>
        <dsp:cNvPr id="0" name=""/>
        <dsp:cNvSpPr/>
      </dsp:nvSpPr>
      <dsp:spPr>
        <a:xfrm>
          <a:off x="0" y="67625"/>
          <a:ext cx="8064896" cy="781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i="0" kern="1200" baseline="0" dirty="0" smtClean="0">
              <a:latin typeface="Calibri" pitchFamily="34" charset="0"/>
              <a:cs typeface="Calibri" pitchFamily="34" charset="0"/>
            </a:rPr>
            <a:t>YÜKLENİCİLER, DIŞ SERVİS/HİZMET SUNUCULARI, ÜRÜN VE HİZMET TEDARİKÇİLERİ  YÜKÜMLÜLÜKLERİ</a:t>
          </a:r>
          <a:endParaRPr lang="tr-TR" sz="2400" kern="1200" dirty="0">
            <a:latin typeface="Calibri" pitchFamily="34" charset="0"/>
            <a:cs typeface="Calibri" pitchFamily="34" charset="0"/>
          </a:endParaRPr>
        </a:p>
      </dsp:txBody>
      <dsp:txXfrm>
        <a:off x="38150" y="105775"/>
        <a:ext cx="7988596" cy="705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8F83E-E21D-43F7-9F41-8191E74D2E46}">
      <dsp:nvSpPr>
        <dsp:cNvPr id="0" name=""/>
        <dsp:cNvSpPr/>
      </dsp:nvSpPr>
      <dsp:spPr>
        <a:xfrm>
          <a:off x="0" y="1920"/>
          <a:ext cx="320420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i="0" kern="1200" baseline="0" dirty="0" smtClean="0"/>
            <a:t>EL HİJYENİ</a:t>
          </a:r>
          <a:endParaRPr lang="tr-TR" sz="3200" kern="1200" dirty="0"/>
        </a:p>
      </dsp:txBody>
      <dsp:txXfrm>
        <a:off x="37467" y="39387"/>
        <a:ext cx="3129275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B261B-5119-48FB-85B4-E528F44DC227}" type="datetimeFigureOut">
              <a:rPr lang="tr-TR" smtClean="0"/>
              <a:t>20.08.2020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E8A9E-E64E-48FB-84CE-39AA08A1B6D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469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7E0799-2016-4D12-AA89-6D306464A514}" type="datetime1">
              <a:rPr lang="tr-TR" smtClean="0"/>
              <a:t>20.08.2020</a:t>
            </a:fld>
            <a:endParaRPr lang="tr-TR" dirty="0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84A59F-8E1C-4C26-8A3F-DB151DB7E8E7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2BE-2681-4247-81D1-B044CD1F3C2B}" type="datetime1">
              <a:rPr lang="tr-TR" smtClean="0"/>
              <a:t>20.08.2020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B79E-8402-4A8E-BAD5-F14F2B10F177}" type="datetime1">
              <a:rPr lang="tr-TR" smtClean="0"/>
              <a:t>20.08.2020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0DBE2B-FE7B-4FE0-9C26-63F269B426CC}" type="datetime1">
              <a:rPr lang="tr-TR" smtClean="0"/>
              <a:t>20.08.2020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84A59F-8E1C-4C26-8A3F-DB151DB7E8E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F10C0F-AAA0-411A-B0CC-D1B437A0ABA6}" type="datetime1">
              <a:rPr lang="tr-TR" smtClean="0"/>
              <a:t>20.08.2020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84A59F-8E1C-4C26-8A3F-DB151DB7E8E7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56D4-F3FE-451E-A125-3984A67F4CCF}" type="datetime1">
              <a:rPr lang="tr-TR" smtClean="0"/>
              <a:t>20.08.2020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7269-316D-4F56-87EB-82C5A5D766D5}" type="datetime1">
              <a:rPr lang="tr-TR" smtClean="0"/>
              <a:t>20.08.2020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ABB75A-3FE9-4909-919B-F6B2A659A8F9}" type="datetime1">
              <a:rPr lang="tr-TR" smtClean="0"/>
              <a:t>20.08.2020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84A59F-8E1C-4C26-8A3F-DB151DB7E8E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43D0-490A-441D-BD11-EB3FEA89E428}" type="datetime1">
              <a:rPr lang="tr-TR" smtClean="0"/>
              <a:t>20.08.2020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F20ECC-898D-4185-A01A-3A0E80E33BD1}" type="datetime1">
              <a:rPr lang="tr-TR" smtClean="0"/>
              <a:t>20.08.2020</a:t>
            </a:fld>
            <a:endParaRPr lang="tr-TR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84A59F-8E1C-4C26-8A3F-DB151DB7E8E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5C1D16-F6FF-4EF3-AAB3-449F0487090B}" type="datetime1">
              <a:rPr lang="tr-TR" smtClean="0"/>
              <a:t>20.08.2020</a:t>
            </a:fld>
            <a:endParaRPr lang="tr-TR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84A59F-8E1C-4C26-8A3F-DB151DB7E8E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60E2E2-C539-4875-9D7C-3B1E0C640E4A}" type="datetime1">
              <a:rPr lang="tr-TR" smtClean="0"/>
              <a:t>20.08.2020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84A59F-8E1C-4C26-8A3F-DB151DB7E8E7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13" Type="http://schemas.microsoft.com/office/2007/relationships/diagramDrawing" Target="../diagrams/drawing2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8.xml"/><Relationship Id="rId12" Type="http://schemas.openxmlformats.org/officeDocument/2006/relationships/diagramColors" Target="../diagrams/colors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11" Type="http://schemas.openxmlformats.org/officeDocument/2006/relationships/diagramQuickStyle" Target="../diagrams/quickStyle29.xml"/><Relationship Id="rId5" Type="http://schemas.openxmlformats.org/officeDocument/2006/relationships/diagramLayout" Target="../diagrams/layout28.xml"/><Relationship Id="rId10" Type="http://schemas.openxmlformats.org/officeDocument/2006/relationships/diagramLayout" Target="../diagrams/layout29.xml"/><Relationship Id="rId4" Type="http://schemas.openxmlformats.org/officeDocument/2006/relationships/diagramData" Target="../diagrams/data28.xml"/><Relationship Id="rId9" Type="http://schemas.openxmlformats.org/officeDocument/2006/relationships/diagramData" Target="../diagrams/data29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13" Type="http://schemas.microsoft.com/office/2007/relationships/diagramDrawing" Target="../diagrams/drawing3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2.xml"/><Relationship Id="rId12" Type="http://schemas.openxmlformats.org/officeDocument/2006/relationships/diagramColors" Target="../diagrams/colors3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11" Type="http://schemas.openxmlformats.org/officeDocument/2006/relationships/diagramQuickStyle" Target="../diagrams/quickStyle33.xml"/><Relationship Id="rId5" Type="http://schemas.openxmlformats.org/officeDocument/2006/relationships/diagramLayout" Target="../diagrams/layout32.xml"/><Relationship Id="rId10" Type="http://schemas.openxmlformats.org/officeDocument/2006/relationships/diagramLayout" Target="../diagrams/layout33.xml"/><Relationship Id="rId4" Type="http://schemas.openxmlformats.org/officeDocument/2006/relationships/diagramData" Target="../diagrams/data32.xml"/><Relationship Id="rId9" Type="http://schemas.openxmlformats.org/officeDocument/2006/relationships/diagramData" Target="../diagrams/data33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13" Type="http://schemas.microsoft.com/office/2007/relationships/diagramDrawing" Target="../diagrams/drawing3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4.xml"/><Relationship Id="rId12" Type="http://schemas.openxmlformats.org/officeDocument/2006/relationships/diagramColors" Target="../diagrams/colors3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11" Type="http://schemas.openxmlformats.org/officeDocument/2006/relationships/diagramQuickStyle" Target="../diagrams/quickStyle35.xml"/><Relationship Id="rId5" Type="http://schemas.openxmlformats.org/officeDocument/2006/relationships/diagramLayout" Target="../diagrams/layout34.xml"/><Relationship Id="rId10" Type="http://schemas.openxmlformats.org/officeDocument/2006/relationships/diagramLayout" Target="../diagrams/layout35.xml"/><Relationship Id="rId4" Type="http://schemas.openxmlformats.org/officeDocument/2006/relationships/diagramData" Target="../diagrams/data34.xml"/><Relationship Id="rId9" Type="http://schemas.openxmlformats.org/officeDocument/2006/relationships/diagramData" Target="../diagrams/data35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Relationship Id="rId9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Relationship Id="rId9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Relationship Id="rId9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Relationship Id="rId9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2.xml"/><Relationship Id="rId5" Type="http://schemas.openxmlformats.org/officeDocument/2006/relationships/diagramLayout" Target="../diagrams/layout42.xml"/><Relationship Id="rId4" Type="http://schemas.openxmlformats.org/officeDocument/2006/relationships/diagramData" Target="../diagrams/data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195736" y="242088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EĞİTİM KURUMLARINDA HİJYEN ŞARTLARININ GELİŞTİRİLMESİ VE ENFEKSİYON ÖNLEME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51720" y="1268760"/>
            <a:ext cx="6172200" cy="1371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568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1860848"/>
            <a:ext cx="7920880" cy="4376464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Çalışanlar ve diğer kişiler de kuruluş tarafından belirlenen kurallara uymak, kontrol önlemlerini tam ve doğru bir şekilde uygulamakla yükümlüdür. </a:t>
            </a:r>
          </a:p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2000" dirty="0">
              <a:solidFill>
                <a:prstClr val="black"/>
              </a:solidFill>
              <a:latin typeface="Franklin Gothic Book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srgbClr val="FDA023">
                    <a:lumMod val="75000"/>
                  </a:srgbClr>
                </a:solidFill>
                <a:latin typeface="Franklin Gothic Book"/>
              </a:rPr>
              <a:t>Kuruluş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, salgınlara yönelik, tüm fiziki alanları ve ilgili tüm tarafları kapsayan risk değerlendirmesi yapmalı ve yapılan bu risk değerlendirmesi sonuçlarına göre Hijyen, Enfeksiyon Önleme ve Kontrol için Eylem Plan(</a:t>
            </a:r>
            <a:r>
              <a:rPr lang="tr-TR" sz="2000" dirty="0" err="1">
                <a:solidFill>
                  <a:prstClr val="black"/>
                </a:solidFill>
                <a:latin typeface="Franklin Gothic Book"/>
              </a:rPr>
              <a:t>lar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)ı hazırlamalı ve uygulamalıdır. </a:t>
            </a:r>
          </a:p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2000" dirty="0">
              <a:solidFill>
                <a:prstClr val="black"/>
              </a:solidFill>
              <a:latin typeface="Franklin Gothic Book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srgbClr val="FDA023">
                    <a:lumMod val="75000"/>
                  </a:srgbClr>
                </a:solidFill>
                <a:latin typeface="Franklin Gothic Book"/>
              </a:rPr>
              <a:t>Kuruluş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, Hijyen, Enfeksiyon Önleme ve Kontrol için Eylem</a:t>
            </a:r>
            <a:br>
              <a:rPr lang="tr-TR" sz="2000" dirty="0">
                <a:solidFill>
                  <a:prstClr val="black"/>
                </a:solidFill>
                <a:latin typeface="Franklin Gothic Book"/>
              </a:rPr>
            </a:b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Planı (</a:t>
            </a:r>
            <a:r>
              <a:rPr lang="tr-TR" sz="2000" dirty="0" err="1">
                <a:solidFill>
                  <a:prstClr val="black"/>
                </a:solidFill>
                <a:latin typeface="Franklin Gothic Book"/>
              </a:rPr>
              <a:t>ları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) kapsamında uygulayacağı kontrol önlemleri hiyerarşisini oluşturmalıdır. </a:t>
            </a:r>
          </a:p>
          <a:p>
            <a:pPr marL="0" indent="0">
              <a:buNone/>
            </a:pPr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0942"/>
            <a:ext cx="72786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94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920880" cy="518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800" dirty="0" smtClean="0">
                <a:solidFill>
                  <a:srgbClr val="FDA023">
                    <a:lumMod val="75000"/>
                  </a:srgbClr>
                </a:solidFill>
                <a:latin typeface="Constantia"/>
                <a:ea typeface="+mj-ea"/>
                <a:cs typeface="+mj-cs"/>
              </a:rPr>
              <a:t>Kuruluş, </a:t>
            </a:r>
            <a:r>
              <a:rPr lang="tr-TR" sz="2800" dirty="0">
                <a:solidFill>
                  <a:srgbClr val="FDA023">
                    <a:lumMod val="75000"/>
                  </a:srgbClr>
                </a:solidFill>
                <a:latin typeface="Constantia"/>
                <a:ea typeface="+mj-ea"/>
                <a:cs typeface="+mj-cs"/>
              </a:rPr>
              <a:t>aşağıdaki hususlar dahil olmak üzere gerekli olan iç ve dış iletişimleri planlamalı, </a:t>
            </a:r>
            <a:r>
              <a:rPr lang="tr-TR" sz="2800" dirty="0" smtClean="0">
                <a:solidFill>
                  <a:srgbClr val="FDA023">
                    <a:lumMod val="75000"/>
                  </a:srgbClr>
                </a:solidFill>
                <a:latin typeface="Constantia"/>
                <a:ea typeface="+mj-ea"/>
                <a:cs typeface="+mj-cs"/>
              </a:rPr>
              <a:t>belirlemelidir:</a:t>
            </a:r>
          </a:p>
          <a:p>
            <a:pPr marL="0" indent="0">
              <a:buNone/>
            </a:pPr>
            <a:endParaRPr lang="tr-TR" sz="2800" dirty="0" smtClean="0">
              <a:solidFill>
                <a:srgbClr val="FDA023">
                  <a:lumMod val="75000"/>
                </a:srgbClr>
              </a:solidFill>
              <a:latin typeface="Constantia"/>
              <a:ea typeface="+mj-ea"/>
              <a:cs typeface="+mj-cs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Ne ile ilgili iletişim kuracağını,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Ne zaman iletişim kuracağını,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Kiminle iletişim kuracağını,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Nasıl iletişim kuracağını,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Kimin iletişim kuracağını. </a:t>
            </a:r>
            <a:br>
              <a:rPr lang="tr-TR" sz="2000" dirty="0">
                <a:solidFill>
                  <a:prstClr val="black"/>
                </a:solidFill>
                <a:latin typeface="Franklin Gothic Book"/>
              </a:rPr>
            </a:br>
            <a:endParaRPr lang="tr-TR" sz="2000" dirty="0">
              <a:solidFill>
                <a:prstClr val="black"/>
              </a:solidFill>
              <a:latin typeface="Franklin Gothic Book"/>
            </a:endParaRPr>
          </a:p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İletişim planları en az acil iletişim numaralarını, yönetici personel acil durum iletişim bilgilerini de içerecek şekilde belirlenmelidir. </a:t>
            </a:r>
          </a:p>
          <a:p>
            <a:pPr marL="0" indent="0">
              <a:buNone/>
            </a:pPr>
            <a:r>
              <a:rPr lang="tr-TR" sz="4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/>
            </a:r>
            <a:br>
              <a:rPr lang="tr-TR" sz="40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</a:b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87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2294874"/>
            <a:ext cx="7848872" cy="4374485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latin typeface="Franklin Gothic Book"/>
              </a:rPr>
              <a:t>Kuruluş;</a:t>
            </a:r>
            <a:r>
              <a:rPr lang="tr-TR" b="1" u="sng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tr-TR" dirty="0">
                <a:solidFill>
                  <a:prstClr val="black"/>
                </a:solidFill>
                <a:latin typeface="Franklin Gothic Book"/>
              </a:rPr>
              <a:t>uygulama ve sürekliliğin sağlanabilmesi için ihtiyaç duyulan kaynakları tespit ve temin etmelidir.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latin typeface="Franklin Gothic Book"/>
              </a:rPr>
              <a:t>Kuruluş;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Franklin Gothic Book"/>
              </a:rPr>
              <a:t> </a:t>
            </a:r>
            <a:r>
              <a:rPr lang="tr-TR" dirty="0">
                <a:solidFill>
                  <a:prstClr val="black"/>
                </a:solidFill>
                <a:latin typeface="Franklin Gothic Book"/>
              </a:rPr>
              <a:t>etkili şekilde uygulama ve proseslerin işletilebilmesi ve kontrolü için sorumlu olacak kişi/kişileri belirlemeli ve görevlendirmelidir.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latin typeface="Franklin Gothic Book"/>
              </a:rPr>
              <a:t>Kuruluş;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Franklin Gothic Book"/>
              </a:rPr>
              <a:t> </a:t>
            </a:r>
            <a:r>
              <a:rPr lang="tr-TR" dirty="0">
                <a:solidFill>
                  <a:prstClr val="black"/>
                </a:solidFill>
                <a:latin typeface="Franklin Gothic Book"/>
              </a:rPr>
              <a:t>acil durumlarla başa çıkmak için görevde hazır, eğitilmiş en az</a:t>
            </a:r>
            <a:br>
              <a:rPr lang="tr-TR" dirty="0">
                <a:solidFill>
                  <a:prstClr val="black"/>
                </a:solidFill>
                <a:latin typeface="Franklin Gothic Book"/>
              </a:rPr>
            </a:br>
            <a:r>
              <a:rPr lang="tr-TR" dirty="0">
                <a:solidFill>
                  <a:prstClr val="black"/>
                </a:solidFill>
                <a:latin typeface="Franklin Gothic Book"/>
              </a:rPr>
              <a:t>1 kişi belirlenmesi gerekmektedir.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latin typeface="Franklin Gothic Book"/>
              </a:rPr>
              <a:t>Kuruluş tarafından; </a:t>
            </a:r>
            <a:r>
              <a:rPr lang="tr-TR" dirty="0">
                <a:solidFill>
                  <a:prstClr val="black"/>
                </a:solidFill>
                <a:latin typeface="Franklin Gothic Book"/>
              </a:rPr>
              <a:t>öğrencilerden sorumlu kişilerin veya ebeveynlerin herhangi bir salgın hastalık şüphesi durumunda öğrenciyi okula göndermeyerek yönetime bilgi vermesi sağlanmalıdır.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latin typeface="Franklin Gothic Book"/>
              </a:rPr>
              <a:t>Kuruluş içerisinde ;</a:t>
            </a:r>
            <a:r>
              <a:rPr lang="tr-TR" dirty="0">
                <a:solidFill>
                  <a:prstClr val="black"/>
                </a:solidFill>
                <a:latin typeface="Franklin Gothic Book"/>
              </a:rPr>
              <a:t>salgın hastalık belirtisi gösteren personel/öğrencinin sağlık kuruluşuna sevki ile ilgili bir metot belirlenmesi ve uygulanması güvence altına alınmalıdır. </a:t>
            </a:r>
          </a:p>
          <a:p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539552" y="134076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Hijyen, enfeksiyondan korunma ve kontrolünün oluşturulması için;</a:t>
            </a: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10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356131889"/>
              </p:ext>
            </p:extLst>
          </p:nvPr>
        </p:nvGraphicFramePr>
        <p:xfrm>
          <a:off x="545248" y="1340768"/>
          <a:ext cx="7725355" cy="86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2276872"/>
            <a:ext cx="7992888" cy="4376464"/>
          </a:xfrm>
        </p:spPr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SEKÖ, bulaşıcı ajanların hem bilinen hem de bilinmeyen kaynaklardan bulaşma riskini azaltmak için gerekli olan temel enfeksiyon önleme ve kontrol önlemleridir.                       </a:t>
            </a:r>
          </a:p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Franklin Gothic Book"/>
              </a:rPr>
              <a:t>SEKÖ tüm personel tarafından dikkatle uygulanmalıdır. Bu önlemler genellikle: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El hijyeni uygulamalarının yaygınlaştırılması,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Kuruluş içinde hijyen ve sanitasyon kaynaklı salgın hastalık/</a:t>
            </a:r>
            <a:r>
              <a:rPr lang="tr-TR" sz="2000" dirty="0" err="1">
                <a:solidFill>
                  <a:prstClr val="black"/>
                </a:solidFill>
                <a:latin typeface="Franklin Gothic Book"/>
              </a:rPr>
              <a:t>lar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 için alınmış tedbirlere uygun hareket edilmesi,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Fiziki mesafenin koruması,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Uygun KKD </a:t>
            </a:r>
            <a:r>
              <a:rPr lang="tr-TR" sz="2000" dirty="0" err="1">
                <a:solidFill>
                  <a:prstClr val="black"/>
                </a:solidFill>
                <a:latin typeface="Franklin Gothic Book"/>
              </a:rPr>
              <a:t>lerin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 kullanılması,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Solunum hijyeni öksürük/hapşırık kurallarına uyulmasını içerir.</a:t>
            </a:r>
          </a:p>
          <a:p>
            <a:pPr marL="0" indent="0">
              <a:buNone/>
            </a:pPr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52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742084949"/>
              </p:ext>
            </p:extLst>
          </p:nvPr>
        </p:nvGraphicFramePr>
        <p:xfrm>
          <a:off x="539552" y="1412776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2132856"/>
            <a:ext cx="7992888" cy="4376464"/>
          </a:xfrm>
        </p:spPr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SEKÖ, bulaşıcı bir ajanın çapraz bulaşmasını önlemek için tek başına yetersiz olduğunda </a:t>
            </a:r>
            <a:r>
              <a:rPr lang="tr-TR" sz="2200" b="1" u="sng" dirty="0">
                <a:solidFill>
                  <a:prstClr val="black"/>
                </a:solidFill>
                <a:latin typeface="Franklin Gothic Book"/>
              </a:rPr>
              <a:t>«Bulaş Bazlı Önlemler» (BBÖ) 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uygulanır.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 smtClean="0">
                <a:solidFill>
                  <a:prstClr val="black"/>
                </a:solidFill>
                <a:latin typeface="Franklin Gothic Book"/>
              </a:rPr>
              <a:t>Kişinin 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izole edilmesinin ve izole kalmasının sağlanması,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Kişiye müdahale dahil, </a:t>
            </a:r>
            <a:r>
              <a:rPr lang="tr-TR" sz="2200" dirty="0" err="1">
                <a:solidFill>
                  <a:prstClr val="black"/>
                </a:solidFill>
                <a:latin typeface="Franklin Gothic Book"/>
              </a:rPr>
              <a:t>kontamine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 materyallerle iş ve işlem</a:t>
            </a:r>
            <a:br>
              <a:rPr lang="tr-TR" sz="2200" dirty="0">
                <a:solidFill>
                  <a:prstClr val="black"/>
                </a:solidFill>
                <a:latin typeface="Franklin Gothic Book"/>
              </a:rPr>
            </a:b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yapılırken uygun KKD kullanılması,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 err="1">
                <a:solidFill>
                  <a:prstClr val="black"/>
                </a:solidFill>
                <a:latin typeface="Franklin Gothic Book"/>
              </a:rPr>
              <a:t>Kontamine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 malzeme ve alanlar için uygun dezenfeksiyon işlemlerinin yapılması,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El hijyeni sağlanması,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Hastalık şüphesi ya da tanı almış kişinin bulunduğu ortamın havalandırılmasının ve uygun şekilde temizlenmesinin sağlanması.</a:t>
            </a:r>
          </a:p>
          <a:p>
            <a:pPr marL="0" indent="0">
              <a:buNone/>
            </a:pPr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6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766874607"/>
              </p:ext>
            </p:extLst>
          </p:nvPr>
        </p:nvGraphicFramePr>
        <p:xfrm>
          <a:off x="447972" y="1484784"/>
          <a:ext cx="81369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49906" y="2924944"/>
            <a:ext cx="8136904" cy="2592288"/>
          </a:xfrm>
        </p:spPr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2200" dirty="0" smtClean="0">
                <a:solidFill>
                  <a:schemeClr val="accent1">
                    <a:lumMod val="75000"/>
                  </a:schemeClr>
                </a:solidFill>
                <a:latin typeface="Franklin Gothic Book"/>
              </a:rPr>
              <a:t>Kuruluş;</a:t>
            </a:r>
          </a:p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2200" dirty="0" smtClean="0">
                <a:solidFill>
                  <a:prstClr val="black"/>
                </a:solidFill>
                <a:latin typeface="Franklin Gothic Book"/>
              </a:rPr>
              <a:t>Hijyen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, Enfeksiyon Önleme ve Kontrol için Eylem Planına uygun hareket etmelidir. </a:t>
            </a:r>
            <a:endParaRPr lang="tr-TR" sz="2200" dirty="0" smtClean="0">
              <a:solidFill>
                <a:prstClr val="black"/>
              </a:solidFill>
              <a:latin typeface="Franklin Gothic Book"/>
            </a:endParaRPr>
          </a:p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2200" dirty="0" smtClean="0">
                <a:solidFill>
                  <a:prstClr val="black"/>
                </a:solidFill>
                <a:latin typeface="Franklin Gothic Book"/>
              </a:rPr>
              <a:t>Belirti 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gösteren kişinin diğer kişiler ile temasını en aza indirmek üzere derhal eylem planına uygun işlemler yapılmalıdır. </a:t>
            </a:r>
            <a:br>
              <a:rPr lang="tr-TR" sz="2200" dirty="0">
                <a:solidFill>
                  <a:prstClr val="black"/>
                </a:solidFill>
                <a:latin typeface="Franklin Gothic Book"/>
              </a:rPr>
            </a:br>
            <a:endParaRPr lang="tr-TR" sz="2200" dirty="0">
              <a:solidFill>
                <a:prstClr val="black"/>
              </a:solidFill>
              <a:latin typeface="Franklin Gothic Book"/>
            </a:endParaRPr>
          </a:p>
          <a:p>
            <a:pPr marL="0" indent="0">
              <a:buNone/>
            </a:pPr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25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2564904"/>
            <a:ext cx="7920880" cy="4032448"/>
          </a:xfrm>
        </p:spPr>
        <p:txBody>
          <a:bodyPr/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800" dirty="0">
                <a:solidFill>
                  <a:prstClr val="black"/>
                </a:solidFill>
                <a:latin typeface="Franklin Gothic Book"/>
              </a:rPr>
              <a:t>Yükleniciler, dış servis/hizmet sunucuları, ürün ve hizmet tedarikçileri güvenli çalışma sistemlerini takip etmelidir.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800" dirty="0">
                <a:solidFill>
                  <a:prstClr val="black"/>
                </a:solidFill>
                <a:latin typeface="Franklin Gothic Book"/>
              </a:rPr>
              <a:t>Salgın hastalığın yayılmasını önlemeye yönelik, kuruluşun uygulamalarına ve ulusal otorite kurallarına uymakla yükümlüdür.</a:t>
            </a:r>
          </a:p>
          <a:p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017212485"/>
              </p:ext>
            </p:extLst>
          </p:nvPr>
        </p:nvGraphicFramePr>
        <p:xfrm>
          <a:off x="467544" y="1277524"/>
          <a:ext cx="8064896" cy="128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20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8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/>
                <a:ea typeface="+mj-ea"/>
                <a:cs typeface="+mj-cs"/>
              </a:rPr>
              <a:t>UYGULAMAYA YÖNELİK TEDBİRLER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11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9634" y="2708920"/>
            <a:ext cx="7920880" cy="2952328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Tüm personel, öğrenci, veli, ziyaretçilere girişte ve mümkün olan uygun noktalarda el yıkama imkanı sağlanmalıdır</a:t>
            </a:r>
            <a:r>
              <a:rPr lang="tr-TR" sz="2000" dirty="0" smtClean="0">
                <a:solidFill>
                  <a:prstClr val="black"/>
                </a:solidFill>
                <a:latin typeface="Franklin Gothic Book"/>
              </a:rPr>
              <a:t>.</a:t>
            </a:r>
          </a:p>
          <a:p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Bunun mümkün olmadığı noktalarda ve alanlarda </a:t>
            </a:r>
            <a:r>
              <a:rPr lang="tr-TR" sz="2000" b="1" u="sng" dirty="0">
                <a:solidFill>
                  <a:prstClr val="black"/>
                </a:solidFill>
                <a:latin typeface="Franklin Gothic Book"/>
              </a:rPr>
              <a:t>eller, %70 alkol bazlı antiseptik madde ile temizlenmelidir. </a:t>
            </a:r>
            <a:endParaRPr lang="tr-TR" sz="2000" b="1" u="sng" dirty="0" smtClean="0">
              <a:solidFill>
                <a:prstClr val="black"/>
              </a:solidFill>
              <a:latin typeface="Franklin Gothic Book"/>
            </a:endParaRPr>
          </a:p>
          <a:p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Tüm personel ve öğrenciler için antiseptik </a:t>
            </a:r>
            <a:r>
              <a:rPr lang="tr-TR" sz="2000" dirty="0" err="1">
                <a:solidFill>
                  <a:prstClr val="black"/>
                </a:solidFill>
                <a:latin typeface="Franklin Gothic Book"/>
              </a:rPr>
              <a:t>dispenserleri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 çalışma alanı içinde en yakın noktaya konumlandırılmalı, bunun mümkün olmadığı durumlarda cep antiseptikleri kullanılmalıdır</a:t>
            </a:r>
            <a:r>
              <a:rPr lang="tr-TR" sz="2000" dirty="0" smtClean="0">
                <a:solidFill>
                  <a:prstClr val="black"/>
                </a:solidFill>
                <a:latin typeface="Franklin Gothic Book"/>
              </a:rPr>
              <a:t>.</a:t>
            </a: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705738713"/>
              </p:ext>
            </p:extLst>
          </p:nvPr>
        </p:nvGraphicFramePr>
        <p:xfrm>
          <a:off x="2786887" y="1700808"/>
          <a:ext cx="320421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3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2564904"/>
            <a:ext cx="7920880" cy="3744416"/>
          </a:xfrm>
        </p:spPr>
        <p:txBody>
          <a:bodyPr/>
          <a:lstStyle/>
          <a:p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Salgın hastalıkların bulaşmasını en aza indirmek için potansiyel önlemlere yönelik öğrenci, personel, ziyaretçiler ve ilgili kişiler, </a:t>
            </a:r>
            <a:r>
              <a:rPr lang="tr-TR" sz="2000" b="1" u="sng" dirty="0">
                <a:solidFill>
                  <a:prstClr val="black"/>
                </a:solidFill>
                <a:latin typeface="Franklin Gothic Book"/>
              </a:rPr>
              <a:t>solunum hijyeni ve öksürük adabı 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konusunda teşvik edilmelidir</a:t>
            </a:r>
            <a:r>
              <a:rPr lang="tr-TR" sz="2000" dirty="0" smtClean="0">
                <a:solidFill>
                  <a:prstClr val="black"/>
                </a:solidFill>
                <a:latin typeface="Franklin Gothic Book"/>
              </a:rPr>
              <a:t>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Hapşırma, öksürme ve burun akıntısı silmek için mümkünse tek kullanımlık mendil kullanılmalı ve kullanılan mendil en yakın atık kumbarasına atılmalıdır.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Kişiler için tercihen pedallı, sensörlü </a:t>
            </a:r>
            <a:r>
              <a:rPr lang="tr-TR" sz="2000" dirty="0" err="1">
                <a:solidFill>
                  <a:prstClr val="black"/>
                </a:solidFill>
                <a:latin typeface="Franklin Gothic Book"/>
              </a:rPr>
              <a:t>v.b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. elle temas edilmeden açılıp kapanabilir atık kumbaraları temin edilmelidir.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Mendil kullanılmadan hapşırma, öksürme ya da </a:t>
            </a:r>
            <a:r>
              <a:rPr lang="tr-TR" sz="2000" dirty="0" err="1">
                <a:solidFill>
                  <a:prstClr val="black"/>
                </a:solidFill>
                <a:latin typeface="Franklin Gothic Book"/>
              </a:rPr>
              <a:t>kontamine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 eşyalarla temas sağlandığında eller mutlaka el yıkama kurallarına göre yıkanmalıdır.</a:t>
            </a:r>
          </a:p>
          <a:p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717118776"/>
              </p:ext>
            </p:extLst>
          </p:nvPr>
        </p:nvGraphicFramePr>
        <p:xfrm>
          <a:off x="539552" y="1340768"/>
          <a:ext cx="773105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48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6997030" cy="63894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ÖNSÖZ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91196" y="1700808"/>
            <a:ext cx="7395592" cy="4536504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20000"/>
              </a:spcBef>
              <a:buClrTx/>
              <a:buSzTx/>
              <a:buNone/>
            </a:pPr>
            <a:r>
              <a:rPr lang="tr-TR" sz="2200" dirty="0">
                <a:solidFill>
                  <a:prstClr val="black"/>
                </a:solidFill>
                <a:latin typeface="Calibri"/>
              </a:rPr>
              <a:t>Dünyayı olduğu gibi ülkemizi de büyük ölçüde etkileyen COVID-19 salgını kişisel ve kurumsal alışkanlıklarımızı tamamen değiştiriyor. </a:t>
            </a:r>
            <a:endParaRPr lang="tr-TR" sz="2200" b="1" dirty="0"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spcBef>
                <a:spcPct val="20000"/>
              </a:spcBef>
              <a:buClrTx/>
              <a:buSzTx/>
              <a:buNone/>
            </a:pP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Bakanlığımız </a:t>
            </a:r>
            <a:r>
              <a:rPr lang="tr-TR" sz="2200" dirty="0">
                <a:solidFill>
                  <a:prstClr val="black"/>
                </a:solidFill>
                <a:latin typeface="Calibri"/>
              </a:rPr>
              <a:t>ile Türk Standartları Enstitüsü (TSE) arasında, 27 Temmuz 2020 tarihinde imzalanan iş birliği protokolü kapsamında: </a:t>
            </a:r>
          </a:p>
          <a:p>
            <a:pPr marL="0" lvl="0" indent="0" algn="just">
              <a:spcBef>
                <a:spcPct val="20000"/>
              </a:spcBef>
              <a:buClrTx/>
              <a:buSzTx/>
              <a:buNone/>
            </a:pPr>
            <a:r>
              <a:rPr lang="tr-TR" sz="2200" dirty="0">
                <a:solidFill>
                  <a:prstClr val="black"/>
                </a:solidFill>
                <a:latin typeface="Calibri"/>
              </a:rPr>
              <a:t>Eğitim kurumlarında hijyen şartlarının geliştirilmesi, enfeksiyon öneme ve kontrol süreçlerinin tutarlı, geçerli, güvenilir, tarafsız bir anlayışla sürdürülmesi amacıyla </a:t>
            </a:r>
          </a:p>
          <a:p>
            <a:pPr marL="0" lvl="0" indent="0" algn="just">
              <a:spcBef>
                <a:spcPct val="20000"/>
              </a:spcBef>
              <a:buClrTx/>
              <a:buSzTx/>
              <a:buNone/>
            </a:pPr>
            <a:r>
              <a:rPr lang="tr-TR" sz="2200" dirty="0">
                <a:solidFill>
                  <a:prstClr val="black"/>
                </a:solidFill>
                <a:latin typeface="Calibri"/>
              </a:rPr>
              <a:t>30.07.2020 tarihli ve 10075132 sayılı Bakanlık Makam Onayı ile ‘OKULUM TEMİZ’ belgelendirme programı yürürlüğe alınmış olup konu ile ilgili bir kılavuz yayımlanmıştır</a:t>
            </a:r>
            <a:r>
              <a:rPr lang="tr-T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tr-TR" sz="2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1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0979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2348880"/>
            <a:ext cx="7920880" cy="3744416"/>
          </a:xfrm>
        </p:spPr>
        <p:txBody>
          <a:bodyPr/>
          <a:lstStyle/>
          <a:p>
            <a:pPr marL="0" indent="0" algn="ctr">
              <a:buNone/>
            </a:pPr>
            <a:r>
              <a:rPr lang="tr-TR" sz="115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/>
                <a:ea typeface="+mj-ea"/>
                <a:cs typeface="+mj-cs"/>
              </a:rPr>
              <a:t>EĞİTİM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96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464496"/>
          </a:xfrm>
        </p:spPr>
        <p:txBody>
          <a:bodyPr/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b="1" u="sng" dirty="0">
                <a:solidFill>
                  <a:schemeClr val="accent1">
                    <a:lumMod val="75000"/>
                  </a:schemeClr>
                </a:solidFill>
                <a:latin typeface="Franklin Gothic Book"/>
              </a:rPr>
              <a:t>Kuruluş;</a:t>
            </a:r>
            <a:r>
              <a:rPr lang="tr-TR" sz="2000" b="1" u="sng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idareci, öğretmen, öğrenci ve diğer tüm personele salgın hastalıkların bulaşmasına yönelik eğitimleri sağlamalı ve katılım kayıtlarını muhafaza etmelidir.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b="1" u="sng" dirty="0">
                <a:solidFill>
                  <a:schemeClr val="accent1">
                    <a:lumMod val="75000"/>
                  </a:schemeClr>
                </a:solidFill>
                <a:latin typeface="Franklin Gothic Book"/>
              </a:rPr>
              <a:t>Kuruluş: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 Tüm personel ve öğrencilerin korunması için yaptıkları faaliyetlere, yaş ve eğitim düzeylerine uygun olarak gerçekleştirilecek eğitimlerin konu, içerik ve yöntemleri belirlenmeli ve gerçekleştirilmelidir. </a:t>
            </a:r>
            <a:endParaRPr lang="tr-TR" sz="2000" dirty="0" smtClean="0">
              <a:solidFill>
                <a:prstClr val="black"/>
              </a:solidFill>
              <a:latin typeface="Franklin Gothic Book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Özellikle yemekhane/temizlik personeline yönelik görevlerini yerine getirmeden önce eğitimler verilmelidir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Özel eğitim ihtiyacı olan bireylerin eğitime erişimlerini kolaylaştırmak, kapsayıcı bir eğitim yaklaşımı  için özel eğitim politikaları belirlenmelidir.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sz="2000" dirty="0">
              <a:solidFill>
                <a:prstClr val="black"/>
              </a:solidFill>
              <a:latin typeface="Franklin Gothic Book"/>
            </a:endParaRPr>
          </a:p>
          <a:p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77280" y="2636912"/>
            <a:ext cx="7920880" cy="4032448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b="1" dirty="0">
                <a:solidFill>
                  <a:prstClr val="black"/>
                </a:solidFill>
                <a:latin typeface="Franklin Gothic Book"/>
              </a:rPr>
              <a:t>Standart Enfeksiyon Kontrol Önlemleri (SEKÖ)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b="1" dirty="0">
                <a:solidFill>
                  <a:prstClr val="black"/>
                </a:solidFill>
                <a:latin typeface="Franklin Gothic Book"/>
              </a:rPr>
              <a:t>Bulaş Bazlı Önlemler (BBÖ)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b="1" dirty="0">
                <a:solidFill>
                  <a:prstClr val="black"/>
                </a:solidFill>
                <a:latin typeface="Franklin Gothic Book"/>
              </a:rPr>
              <a:t>Salgın hastalıkların yayılımı hakkında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b="1" dirty="0">
                <a:solidFill>
                  <a:prstClr val="black"/>
                </a:solidFill>
                <a:latin typeface="Franklin Gothic Book"/>
              </a:rPr>
              <a:t>Kişisel Hijyen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b="1" dirty="0">
                <a:solidFill>
                  <a:prstClr val="black"/>
                </a:solidFill>
                <a:latin typeface="Franklin Gothic Book"/>
              </a:rPr>
              <a:t>El Hijyeni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b="1" dirty="0" err="1">
                <a:solidFill>
                  <a:prstClr val="black"/>
                </a:solidFill>
                <a:latin typeface="Franklin Gothic Book"/>
              </a:rPr>
              <a:t>KKD’nin</a:t>
            </a:r>
            <a:r>
              <a:rPr lang="tr-TR" sz="2200" b="1" dirty="0">
                <a:solidFill>
                  <a:prstClr val="black"/>
                </a:solidFill>
                <a:latin typeface="Franklin Gothic Book"/>
              </a:rPr>
              <a:t> kullanılması;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+mj-lt"/>
              <a:buAutoNum type="arabicPeriod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Ne zaman kullanılacağı,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+mj-lt"/>
              <a:buAutoNum type="arabicPeriod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Nasıl Kullanılacağı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+mj-lt"/>
              <a:buAutoNum type="arabicPeriod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Neden gerekli olduğu,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+mj-lt"/>
              <a:buAutoNum type="arabicPeriod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Nasıl takılacağı ve çıkarılacağı,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+mj-lt"/>
              <a:buAutoNum type="arabicPeriod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Nasıl imha edileceğini  içermelidir.</a:t>
            </a:r>
            <a:br>
              <a:rPr lang="tr-TR" sz="2200" dirty="0">
                <a:solidFill>
                  <a:prstClr val="black"/>
                </a:solidFill>
                <a:latin typeface="Franklin Gothic Book"/>
              </a:rPr>
            </a:br>
            <a:r>
              <a:rPr lang="tr-TR" sz="1800" dirty="0">
                <a:solidFill>
                  <a:prstClr val="black"/>
                </a:solidFill>
                <a:latin typeface="Franklin Gothic Book"/>
              </a:rPr>
              <a:t/>
            </a:r>
            <a:br>
              <a:rPr lang="tr-TR" sz="1800" dirty="0">
                <a:solidFill>
                  <a:prstClr val="black"/>
                </a:solidFill>
                <a:latin typeface="Franklin Gothic Book"/>
              </a:rPr>
            </a:b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269157199"/>
              </p:ext>
            </p:extLst>
          </p:nvPr>
        </p:nvGraphicFramePr>
        <p:xfrm>
          <a:off x="377280" y="1340768"/>
          <a:ext cx="79208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45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Tüm sosyal ve ortak kullanım alanları temiz ve düzenli tutulmalıdır. Alanlar sık aralıklarla uygun şekilde temizlenmeli ve gerektiğinde dezenfekte edilmelidir.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b="1" u="sng" dirty="0">
                <a:solidFill>
                  <a:prstClr val="black"/>
                </a:solidFill>
                <a:latin typeface="Franklin Gothic Book"/>
              </a:rPr>
              <a:t>Kuruluş, Hijyen, Enfeksiyon Önleme ve Kontrol için Eylem Planına uygun olarak, 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öğrenciler, personel ve diğer kişiler tarafından kullanılan umumi tuvaletler ve diğer ilgili alanlar dahil olmak üzere farklı alanlarda antiseptik madde </a:t>
            </a:r>
            <a:r>
              <a:rPr lang="tr-TR" sz="2200" dirty="0" smtClean="0">
                <a:solidFill>
                  <a:prstClr val="black"/>
                </a:solidFill>
                <a:latin typeface="Franklin Gothic Book"/>
              </a:rPr>
              <a:t>dispanserleri 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bulundurulmalıdır.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Sabun, dezenfektan/el antiseptiği sağlayan </a:t>
            </a:r>
            <a:r>
              <a:rPr lang="tr-TR" sz="2200" dirty="0" smtClean="0">
                <a:solidFill>
                  <a:prstClr val="black"/>
                </a:solidFill>
                <a:latin typeface="Franklin Gothic Book"/>
              </a:rPr>
              <a:t>dispanserlerin, tek 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kullanımlık kağıt mendil aparatlarının ve diğer benzer ekipmanların eksiksiz ve düzgün çalışmasını sağlamak için rutin kontroller yapılmalıdır. Arızalı ekipmanlar ivedilikle onarılmalı veya değiştirilmelidir.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Merkezi havalandırma sistemlerinde içeriden alınan havanın tekrar dolaşıma verilmemesi, </a:t>
            </a:r>
            <a:r>
              <a:rPr lang="tr-TR" sz="2200" b="1" u="sng" dirty="0">
                <a:solidFill>
                  <a:prstClr val="black"/>
                </a:solidFill>
                <a:latin typeface="Franklin Gothic Book"/>
              </a:rPr>
              <a:t>%100 dış havanın emilerek şartlandırılması yöntemi 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tercih edilmelidir.</a:t>
            </a: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/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11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Ziyaretçi kartları temizlik/dezenfeksiyon plan/programları doğrultusunda </a:t>
            </a:r>
            <a:br>
              <a:rPr lang="tr-TR" sz="2000" dirty="0">
                <a:solidFill>
                  <a:prstClr val="black"/>
                </a:solidFill>
                <a:latin typeface="Franklin Gothic Book"/>
              </a:rPr>
            </a:b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dezenfekte edilmelidir.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Vardiya değişimlerinde güvenlik personeli tarafından ortak kullanılan telsiz /telefon gibi malzemelerin, teslim öncesi uygun şekilde dezenfekte edilmesi sağlanmalıdır.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Güvenlik/danışma personeli için gerekli </a:t>
            </a:r>
            <a:r>
              <a:rPr lang="tr-TR" sz="2000" dirty="0" err="1">
                <a:solidFill>
                  <a:prstClr val="black"/>
                </a:solidFill>
                <a:latin typeface="Franklin Gothic Book"/>
              </a:rPr>
              <a:t>KKD’ler</a:t>
            </a: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 sağlanmalı ve alkol bazlı el antiseptiği bulundurulmalıdır.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Ziyaretçiler, kuruluşça hazırlanmış olan tedbirler/uygulanan kurallar konusunda bilgilendirilmeli ve bu kurallara uyacağına dair ziyaretçiden taahhüt alınmalıdır.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Kuruluşa her türlü kontrolsüz giriş engellenmelidir.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538336554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5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Temizlik/dezenfeksiyon plan/programlarına uygun olarak temizlenmesi ve dezenfekte edilmesi sağlanmalıdır.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Havalandırma sistemleri dışarıdan taze hava alacak şekilde ayarlanmalıdır.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Havalandırma sistemi filtrelerinin periyodik kontrolü yapılmalı, temiz hava debisi artırılmalıdır.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Ortak kullanılan ekipman ve dolaplar düzenli olarak dezenfekte edilmelidir.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Dersliklerdeki panolara, ekranlara ve ortak alanlara, hijyen ve sanitasyon bilincini ve farkındalığını artırmaya yönelik afişler, posterler asılmalıdır.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Franklin Gothic Book"/>
              </a:rPr>
              <a:t>Elle temas etmeden açılabilir-kapanabilir pedallı, sensörlü, vb. atık kumbaraları bulundurulmalıdır</a:t>
            </a: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533940267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67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Kapılar ve kapı kolları dahil tüm yüzeyler uygun deterjan/dezenfektan ile sık aralıklarla temizlenmelidir.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Banyo, klozet ve tuvaletler her gün en az bir kez 1/10 oranında sulandırılmış sodyum </a:t>
            </a:r>
            <a:r>
              <a:rPr lang="tr-TR" sz="2200" dirty="0" err="1">
                <a:solidFill>
                  <a:prstClr val="black"/>
                </a:solidFill>
                <a:latin typeface="Franklin Gothic Book"/>
              </a:rPr>
              <a:t>hipoklorit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 ile dezenfekte edilmelidir.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Mümkünse her tuvalet/lavabo girişinde (ideal olarak hem iç, hem de dış kısma), el </a:t>
            </a:r>
            <a:r>
              <a:rPr lang="tr-TR" sz="2200" dirty="0" smtClean="0">
                <a:solidFill>
                  <a:prstClr val="black"/>
                </a:solidFill>
                <a:latin typeface="Franklin Gothic Book"/>
              </a:rPr>
              <a:t>antiseptiği 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cihazları bulunmalıdır.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Öğrencilere ve personele her seferinde en az 20 saniye boyunca sabun ve suyla ellerini yıkamalarını hatırlatmak için afiş/poster/uyarı levhası konulmalıdır.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Varsa el kurutucu cihazlarının kullanılmaması için gerekli önlemlerin alınması</a:t>
            </a:r>
            <a:br>
              <a:rPr lang="tr-TR" sz="2200" dirty="0">
                <a:solidFill>
                  <a:prstClr val="black"/>
                </a:solidFill>
                <a:latin typeface="Franklin Gothic Book"/>
              </a:rPr>
            </a:b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sağlanmalıdır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Tuvaletlerin havalandırma sisteminin temiz hava sirkülasyonu yeterli ve </a:t>
            </a:r>
            <a:r>
              <a:rPr lang="tr-TR" sz="2200" dirty="0" smtClean="0">
                <a:solidFill>
                  <a:prstClr val="black"/>
                </a:solidFill>
                <a:latin typeface="Franklin Gothic Book"/>
              </a:rPr>
              <a:t>uygun olmalıdır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141728416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33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Genel önleyici tedbirler açısından salgın hastalık vakalarının olması  durumunda ortak alanlarda (tuvaletler, salonlar, koridorlar, asansörler, açık alanlar vb.) temizlik ve dezenfeksiyon önlemlerinin uygulanmasına özel dikkat gösterilmelidir.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Merdiven tırabzanları, kapı kulpları, asansör düğmeleri, korkuluklar, anahtarlar, kapı kolları vb. gibi sık sık dokunulan yüzeyler daha sık ve daha özenli temizlenmelidir. Temizlik personeline bu konuda talimat verilmelidir.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Kuruluşta temizlik ve sanitasyon teçhizatları da dahil bütün alanların hijyenik koşullarda bulundurulduğunu teminat altına almak için temizleme ve sanitasyon programları oluşturulmalıdır. Programlar, sürekli uygunluk ve etkinlik için izlenmelidir </a:t>
            </a:r>
            <a:br>
              <a:rPr lang="tr-TR" sz="2200" dirty="0">
                <a:solidFill>
                  <a:prstClr val="black"/>
                </a:solidFill>
                <a:latin typeface="Franklin Gothic Book"/>
              </a:rPr>
            </a:b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99723787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92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3000" dirty="0">
                <a:solidFill>
                  <a:prstClr val="black"/>
                </a:solidFill>
                <a:latin typeface="Franklin Gothic Book"/>
              </a:rPr>
              <a:t>Kuruluşta Hijyen, Enfeksiyon Önleme ve Kontrol için Eylem </a:t>
            </a:r>
            <a:r>
              <a:rPr lang="tr-TR" sz="3000" dirty="0" smtClean="0">
                <a:solidFill>
                  <a:prstClr val="black"/>
                </a:solidFill>
                <a:latin typeface="Franklin Gothic Book"/>
              </a:rPr>
              <a:t>Plan(</a:t>
            </a:r>
            <a:r>
              <a:rPr lang="tr-TR" sz="3000" dirty="0" err="1" smtClean="0">
                <a:solidFill>
                  <a:prstClr val="black"/>
                </a:solidFill>
                <a:latin typeface="Franklin Gothic Book"/>
              </a:rPr>
              <a:t>lar</a:t>
            </a:r>
            <a:r>
              <a:rPr lang="tr-TR" sz="3000" dirty="0" smtClean="0">
                <a:solidFill>
                  <a:prstClr val="black"/>
                </a:solidFill>
                <a:latin typeface="Franklin Gothic Book"/>
              </a:rPr>
              <a:t>)ı </a:t>
            </a:r>
            <a:r>
              <a:rPr lang="tr-TR" sz="3000" dirty="0">
                <a:solidFill>
                  <a:prstClr val="black"/>
                </a:solidFill>
                <a:latin typeface="Franklin Gothic Book"/>
              </a:rPr>
              <a:t>çerçevesinde gereken iş sağlığı ve güvenliği donanımları bulundurulmalı ve çalışanların kullanımına sunulmalıdır. </a:t>
            </a:r>
          </a:p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3000" dirty="0">
              <a:solidFill>
                <a:prstClr val="black"/>
              </a:solidFill>
              <a:latin typeface="Franklin Gothic Book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3000" dirty="0">
                <a:solidFill>
                  <a:prstClr val="black"/>
                </a:solidFill>
                <a:latin typeface="Franklin Gothic Book"/>
              </a:rPr>
              <a:t>Tüm personelin kullanılacak </a:t>
            </a:r>
            <a:r>
              <a:rPr lang="tr-TR" sz="3000" dirty="0" smtClean="0">
                <a:solidFill>
                  <a:prstClr val="black"/>
                </a:solidFill>
                <a:latin typeface="Franklin Gothic Book"/>
              </a:rPr>
              <a:t>KKD(Kişisel Koruyucu Donanım)</a:t>
            </a:r>
            <a:r>
              <a:rPr lang="tr-TR" sz="3000" dirty="0" err="1" smtClean="0">
                <a:solidFill>
                  <a:prstClr val="black"/>
                </a:solidFill>
                <a:latin typeface="Franklin Gothic Book"/>
              </a:rPr>
              <a:t>nin</a:t>
            </a:r>
            <a:r>
              <a:rPr lang="tr-TR" sz="3000" dirty="0" smtClean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tr-TR" sz="3000" dirty="0">
                <a:solidFill>
                  <a:prstClr val="black"/>
                </a:solidFill>
                <a:latin typeface="Franklin Gothic Book"/>
              </a:rPr>
              <a:t>doğru kullanımı konusunda eğitilmesi ve farkındalığın artırılması sağlanmalıdır. </a:t>
            </a:r>
            <a:br>
              <a:rPr lang="tr-TR" sz="3000" dirty="0">
                <a:solidFill>
                  <a:prstClr val="black"/>
                </a:solidFill>
                <a:latin typeface="Franklin Gothic Book"/>
              </a:rPr>
            </a:b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290692382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12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2200" dirty="0" smtClean="0">
                <a:solidFill>
                  <a:srgbClr val="FF0000"/>
                </a:solidFill>
                <a:latin typeface="Franklin Gothic Book"/>
              </a:rPr>
              <a:t>     Solunum </a:t>
            </a:r>
            <a:r>
              <a:rPr lang="tr-TR" sz="2200" dirty="0">
                <a:solidFill>
                  <a:srgbClr val="FF0000"/>
                </a:solidFill>
                <a:latin typeface="Franklin Gothic Book"/>
              </a:rPr>
              <a:t>yolu ile bulaşan salgın hastalıklar için</a:t>
            </a:r>
            <a:r>
              <a:rPr lang="tr-TR" sz="2200" dirty="0" smtClean="0">
                <a:solidFill>
                  <a:srgbClr val="FF0000"/>
                </a:solidFill>
                <a:latin typeface="Franklin Gothic Book"/>
              </a:rPr>
              <a:t>;</a:t>
            </a:r>
            <a:endParaRPr lang="tr-TR" sz="2200" dirty="0">
              <a:solidFill>
                <a:srgbClr val="FF0000"/>
              </a:solidFill>
              <a:latin typeface="Franklin Gothic Book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İlgili standartlara/kriterlere uygun </a:t>
            </a:r>
            <a:r>
              <a:rPr lang="tr-TR" sz="2200" b="1" u="sng" dirty="0">
                <a:solidFill>
                  <a:prstClr val="black"/>
                </a:solidFill>
                <a:latin typeface="Franklin Gothic Book"/>
              </a:rPr>
              <a:t>(TS EN 14683, TS EN 149 veya TSE K 599) 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olmalıdır.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Kullanım için gerekli olana kadar temiz/kuru bir alanda kirlenmesi önlenmiş şekilde (son kullanma tarihlerine uygun) muhafaza edilmelidir</a:t>
            </a:r>
            <a:r>
              <a:rPr lang="tr-TR" sz="2200" dirty="0" smtClean="0">
                <a:solidFill>
                  <a:prstClr val="black"/>
                </a:solidFill>
                <a:latin typeface="Franklin Gothic Book"/>
              </a:rPr>
              <a:t>.</a:t>
            </a:r>
          </a:p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2200" dirty="0" smtClean="0">
                <a:solidFill>
                  <a:srgbClr val="FF0000"/>
                </a:solidFill>
                <a:latin typeface="Franklin Gothic Book"/>
              </a:rPr>
              <a:t>     Kullanım;</a:t>
            </a:r>
            <a:endParaRPr lang="tr-TR" sz="2200" dirty="0">
              <a:solidFill>
                <a:srgbClr val="FF0000"/>
              </a:solidFill>
              <a:latin typeface="Franklin Gothic Book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 smtClean="0">
                <a:solidFill>
                  <a:prstClr val="black"/>
                </a:solidFill>
                <a:latin typeface="Franklin Gothic Book"/>
              </a:rPr>
              <a:t>Burnu </a:t>
            </a: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ve ağzı iyi bir şekilde kapatmalıdır.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Kullanım sırasında veya kullanımdan sonra kullanıcının boynuna sarkmamalıdır.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Bir kez takıldıktan sonra ön yüzüne dokunulmamalıdır.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Solunum zorlaşırsa, maske hasar görür veya bozulursa maske bertaraf edilmeli ve değiştirilmelidir.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Islanan, nemlenen, kirlenen maske yenisi ile değiştirilmelidir.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200" dirty="0">
                <a:solidFill>
                  <a:prstClr val="black"/>
                </a:solidFill>
                <a:latin typeface="Franklin Gothic Book"/>
              </a:rPr>
              <a:t>Maske takılırken ve çıkarıldıktan sonra el hijyeni yapılmalıdır. </a:t>
            </a: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218975905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07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467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ÖNSÖZ</a:t>
            </a:r>
            <a:endParaRPr lang="tr-T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2780928"/>
            <a:ext cx="7467600" cy="2692896"/>
          </a:xfrm>
        </p:spPr>
        <p:txBody>
          <a:bodyPr/>
          <a:lstStyle/>
          <a:p>
            <a:pPr marL="0" lvl="0" indent="0" algn="just">
              <a:spcBef>
                <a:spcPct val="20000"/>
              </a:spcBef>
              <a:buClrTx/>
              <a:buSzTx/>
              <a:buNone/>
            </a:pPr>
            <a:r>
              <a:rPr lang="tr-TR" dirty="0" smtClean="0">
                <a:solidFill>
                  <a:prstClr val="black"/>
                </a:solidFill>
                <a:latin typeface="Calibri"/>
              </a:rPr>
              <a:t>Hazırlanan bu kılavuz; yeni 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dönemde eğitim kurumlarımıza rehberlik edecek ve kurumların hijyen ve enfeksiyon hususlarında kurumsal sorumluluklarını yerine getirmeleri konusunda onlara yol gösterecektir. </a:t>
            </a:r>
          </a:p>
          <a:p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5696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4821" y="2420888"/>
            <a:ext cx="7920880" cy="352839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dirty="0">
                <a:solidFill>
                  <a:prstClr val="black"/>
                </a:solidFill>
                <a:latin typeface="Franklin Gothic Book"/>
              </a:rPr>
              <a:t>Giysi ve formalar personele özgü olmalıdır.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dirty="0">
                <a:solidFill>
                  <a:prstClr val="black"/>
                </a:solidFill>
                <a:latin typeface="Franklin Gothic Book"/>
              </a:rPr>
              <a:t>Özellik gerektiren işler ve alanlar için (yemekhane gibi) işe uygun kıyafetler giyilmelidir.  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dirty="0">
                <a:solidFill>
                  <a:prstClr val="black"/>
                </a:solidFill>
                <a:latin typeface="Franklin Gothic Book"/>
              </a:rPr>
              <a:t>İşe uygun kıyafetler mümkün mertebe ilgili alan dışında giyilmemeli ve ilgili alanın dışına çıkartılmamalıdır.</a:t>
            </a: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608538570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6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7200" b="1" dirty="0">
                <a:solidFill>
                  <a:srgbClr val="B32C16">
                    <a:lumMod val="60000"/>
                    <a:lumOff val="40000"/>
                  </a:srgbClr>
                </a:solidFill>
                <a:latin typeface="Calibri"/>
                <a:ea typeface="+mj-ea"/>
                <a:cs typeface="+mj-cs"/>
              </a:rPr>
              <a:t>OKULUM TEMİZ BELGESİ</a:t>
            </a:r>
            <a:endParaRPr lang="tr-TR" sz="7200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218974733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93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sz="4400" b="1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</a:rPr>
              <a:t>OKULUM TEMİZ BELGESİ</a:t>
            </a:r>
            <a:r>
              <a:rPr lang="tr-TR" sz="4400" b="1" cap="none" dirty="0">
                <a:solidFill>
                  <a:prstClr val="black"/>
                </a:solidFill>
                <a:latin typeface="Calibri"/>
              </a:rPr>
              <a:t/>
            </a:r>
            <a:br>
              <a:rPr lang="tr-TR" sz="4400" b="1" cap="none" dirty="0">
                <a:solidFill>
                  <a:prstClr val="black"/>
                </a:solidFill>
                <a:latin typeface="Calibri"/>
              </a:rPr>
            </a:br>
            <a:endParaRPr lang="tr-T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3" y="1823972"/>
            <a:ext cx="6194073" cy="44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6166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/>
          </a:bodyPr>
          <a:lstStyle/>
          <a:p>
            <a:pPr lvl="0">
              <a:buClr>
                <a:srgbClr val="FE8637"/>
              </a:buClr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Bakanlığımız ile Türk Standartları Enstitüsü (TSE) arasında, 27 Temmuz 2020 tarihinde imzalanan </a:t>
            </a:r>
            <a:r>
              <a:rPr lang="tr-TR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Eğitim Kurumlarında Hijyen Şartlarının Geliştirilmesi ve Enfeksiyonu Önleme İş Birliği Protokolü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kapsamında, hijyen şartlarının geliştirilmesi, enfeksiyon önleme ve kontrol süreçlerinin tutarlı, geçerli, güvenilir, tarafsız bir anlayışla sürdürülmesi amacıyla </a:t>
            </a:r>
            <a:r>
              <a:rPr lang="tr-TR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"Okulum Temiz" 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belgelendirme programı yürürlüğe alınmıştır</a:t>
            </a:r>
            <a:endParaRPr lang="tr-TR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25197265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16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8038894" cy="3240360"/>
          </a:xfrm>
        </p:spPr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Okulum Temiz Belgesiyle;</a:t>
            </a:r>
          </a:p>
          <a:p>
            <a:r>
              <a:rPr lang="tr-TR" sz="2800" dirty="0">
                <a:latin typeface="Calibri" pitchFamily="34" charset="0"/>
                <a:cs typeface="Calibri" pitchFamily="34" charset="0"/>
              </a:rPr>
              <a:t>Belge sayesinde çocuklarımız, hijyen şartları en üst seviyeye taşınmış, salgına karşı tedbirlerini almış güvenli ortamlarda eğitim-öğretim hayatına devam edebilecek. </a:t>
            </a:r>
          </a:p>
          <a:p>
            <a:r>
              <a:rPr lang="tr-TR" sz="2800" dirty="0">
                <a:latin typeface="Calibri" pitchFamily="34" charset="0"/>
                <a:cs typeface="Calibri" pitchFamily="34" charset="0"/>
              </a:rPr>
              <a:t>Ayrıca bu sayede velilerimiz, çocuklarını gönül rahatlığı içinde okullarına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gönderebilecek</a:t>
            </a:r>
            <a:endParaRPr lang="tr-TR" sz="2800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688076555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33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/>
          </a:bodyPr>
          <a:lstStyle/>
          <a:p>
            <a:pPr lvl="0">
              <a:buClr>
                <a:srgbClr val="FE8637"/>
              </a:buClr>
            </a:pPr>
            <a:r>
              <a:rPr lang="tr-TR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Devlet okullarının Milli Eğitim Bakanlığına, özel okulların ise TSE'ye başvuracak.</a:t>
            </a:r>
          </a:p>
          <a:p>
            <a:pPr lvl="0">
              <a:buClr>
                <a:srgbClr val="FE8637"/>
              </a:buClr>
            </a:pPr>
            <a:r>
              <a:rPr lang="tr-TR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Başvuru sonrasında uzman ekipler bu okulları yerinde denetleyip kontrol ve belgelendirmesini yapacak. </a:t>
            </a:r>
          </a:p>
          <a:p>
            <a:pPr lvl="0">
              <a:buClr>
                <a:srgbClr val="FE8637"/>
              </a:buClr>
            </a:pPr>
            <a:r>
              <a:rPr lang="tr-TR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Okulun büyüklüğüne göre denetimler, azami 2 günde tamamlanacak. Denetimden başarıyla geçen okullar da aynı hafta içinde 'Okulum Temiz Belgesi'ni alabilecek.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896515945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79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 fontScale="92500" lnSpcReduction="20000"/>
          </a:bodyPr>
          <a:lstStyle/>
          <a:p>
            <a:r>
              <a:rPr lang="tr-TR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 süreçte okullarımızda yapılması gerekli işlemler</a:t>
            </a:r>
            <a:r>
              <a:rPr lang="tr-TR" sz="2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tr-TR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Hijyen Şartlarının Geliştirilmesi, Enfeksiyon Önleme ve Kontrol Kılavuzu Öz Değerlendirme Soruları 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Doğrulaması</a:t>
            </a:r>
            <a:endParaRPr lang="tr-TR" sz="1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endParaRPr lang="tr-TR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Risk Değerlendirme Raporu (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Pandemi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süreci dahil edilecek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tr-TR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Enfeksiyon Önleme ve Kontrol Eylem 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Planı</a:t>
            </a:r>
          </a:p>
          <a:p>
            <a:pPr marL="457200" indent="-457200">
              <a:buFontTx/>
              <a:buChar char="-"/>
            </a:pPr>
            <a:endParaRPr lang="tr-TR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Temizlik ve Dezenfeksiyon 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Planları/Talimatları/Eğitimleri</a:t>
            </a:r>
          </a:p>
          <a:p>
            <a:pPr marL="457200" indent="-457200">
              <a:buFontTx/>
              <a:buChar char="-"/>
            </a:pPr>
            <a:endParaRPr lang="tr-TR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Standart Enfeksiyon Kontrol Önlemlerine (SEKÖ) Ait 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kayıtlar</a:t>
            </a:r>
          </a:p>
          <a:p>
            <a:pPr marL="457200" indent="-457200">
              <a:buFontTx/>
              <a:buChar char="-"/>
            </a:pPr>
            <a:endParaRPr lang="tr-TR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Bulaş Bazlı Önlemlere (BBÖ) Ait 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kayıtlar</a:t>
            </a: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802914407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28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 süreçte dikkat edilmesi gereken hususlar;</a:t>
            </a:r>
          </a:p>
          <a:p>
            <a:pPr algn="just"/>
            <a:r>
              <a:rPr lang="tr-TR" sz="2600" dirty="0">
                <a:solidFill>
                  <a:srgbClr val="00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Okullar tarafından uygulamaya konulan tüm hazırlık ve uygulama faaliyetleri kayıt altına alınmalı, kurum tarafından bir öz değerlendirme yapılmalıdır.</a:t>
            </a:r>
          </a:p>
          <a:p>
            <a:pPr algn="just"/>
            <a:endParaRPr lang="tr-TR" sz="2600" dirty="0">
              <a:solidFill>
                <a:srgbClr val="000000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/>
            <a:r>
              <a:rPr lang="tr-TR" sz="2600" dirty="0">
                <a:solidFill>
                  <a:srgbClr val="00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Öz değerlendirmeyi takiben başvuru yapılmalı bu süreçte işleyiş izlenmeli ve eksiklikler giderilmelidir.</a:t>
            </a:r>
          </a:p>
          <a:p>
            <a:pPr algn="just"/>
            <a:endParaRPr lang="tr-TR" sz="2600" dirty="0">
              <a:solidFill>
                <a:srgbClr val="000000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/>
            <a:r>
              <a:rPr lang="tr-TR" sz="2600" dirty="0">
                <a:solidFill>
                  <a:srgbClr val="00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Gerekli faaliyetler ve hazırlanması gereken tüm kayıtlar ve işlemler </a:t>
            </a:r>
            <a:r>
              <a:rPr lang="tr-TR" sz="2600" b="1" i="1" dirty="0">
                <a:solidFill>
                  <a:srgbClr val="C0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Öz değerlendirme soru listesi</a:t>
            </a:r>
            <a:r>
              <a:rPr lang="tr-TR" sz="2600" dirty="0">
                <a:solidFill>
                  <a:srgbClr val="00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üzerinden doğrulanmalıdır.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31002701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98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/>
          </a:bodyPr>
          <a:lstStyle/>
          <a:p>
            <a:pPr marL="0" lvl="0" indent="0" algn="just" defTabSz="457200">
              <a:spcBef>
                <a:spcPts val="0"/>
              </a:spcBef>
              <a:buClrTx/>
              <a:buSzTx/>
              <a:buNone/>
            </a:pPr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Hatırlatma;</a:t>
            </a:r>
            <a:endParaRPr lang="tr-TR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Devlet </a:t>
            </a:r>
            <a:r>
              <a:rPr lang="tr-TR" sz="2800" dirty="0">
                <a:latin typeface="Cambria" panose="02040503050406030204" pitchFamily="18" charset="0"/>
                <a:ea typeface="Cambria" panose="02040503050406030204" pitchFamily="18" charset="0"/>
              </a:rPr>
              <a:t>Okulları İl İSGB denetçi ekibi tarafından denetlenerek belgelendirme faaliyeti gerçekleştirilecektir.</a:t>
            </a:r>
          </a:p>
          <a:p>
            <a:pPr algn="just"/>
            <a:endParaRPr lang="tr-T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latin typeface="Cambria" panose="02040503050406030204" pitchFamily="18" charset="0"/>
                <a:ea typeface="Cambria" panose="02040503050406030204" pitchFamily="18" charset="0"/>
              </a:rPr>
              <a:t>Özel Okulların tüm işlemleri TSE tarafından yürütülecektir.</a:t>
            </a:r>
          </a:p>
          <a:p>
            <a:pPr marL="0" lvl="0" indent="0" algn="just" defTabSz="457200">
              <a:spcBef>
                <a:spcPts val="0"/>
              </a:spcBef>
              <a:buClrTx/>
              <a:buSzTx/>
              <a:buNone/>
            </a:pPr>
            <a:r>
              <a:rPr lang="tr-TR" sz="2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tr-TR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088884467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17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2249488"/>
            <a:ext cx="7848872" cy="4347864"/>
          </a:xfrm>
        </p:spPr>
        <p:txBody>
          <a:bodyPr>
            <a:normAutofit fontScale="92500" lnSpcReduction="20000"/>
          </a:bodyPr>
          <a:lstStyle/>
          <a:p>
            <a:pPr marL="0" lvl="0" indent="0" defTabSz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tr-TR" sz="1800" b="1" dirty="0" smtClean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PLANLAR</a:t>
            </a:r>
          </a:p>
          <a:p>
            <a:pPr marL="342900" lvl="0" indent="-342900" defTabSz="457200">
              <a:lnSpc>
                <a:spcPct val="11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Risk Değerlendirme Planı</a:t>
            </a:r>
          </a:p>
          <a:p>
            <a:pPr marL="342900" lvl="0" indent="-342900" defTabSz="457200">
              <a:lnSpc>
                <a:spcPct val="11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Acil Durum Planı</a:t>
            </a:r>
          </a:p>
          <a:p>
            <a:pPr marL="342900" lvl="0" indent="-342900" defTabSz="457200">
              <a:lnSpc>
                <a:spcPct val="11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Enfeksiyon Önleme ve  Kontrol Planı</a:t>
            </a:r>
          </a:p>
          <a:p>
            <a:pPr marL="342900" lvl="0" indent="-342900" defTabSz="457200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Hijyen ve Sanitasyon Uygulamam Planı</a:t>
            </a:r>
          </a:p>
          <a:p>
            <a:pPr marL="342900" lvl="0" indent="-342900" defTabSz="457200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Eğitim Planı ( Temizlik Personeli Eğitimi Ve Özel Politika Gerektiren Grupların Eğitimi Plana Yansıtılacaktır. )</a:t>
            </a:r>
          </a:p>
          <a:p>
            <a:pPr marL="342900" lvl="0" indent="-342900" defTabSz="457200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Temizlik ve Dezenfektasyon Planı</a:t>
            </a:r>
          </a:p>
          <a:p>
            <a:pPr marL="342900" lvl="0" indent="-342900" defTabSz="457200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Salgın Acil Durum İletişim ve Eylem  Planı</a:t>
            </a:r>
          </a:p>
          <a:p>
            <a:pPr marL="342900" lvl="0" indent="-342900" defTabSz="457200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Danışma Bölümü İçin, Temizlik ve Dezenfeksiyon Planı</a:t>
            </a:r>
          </a:p>
          <a:p>
            <a:pPr marL="342900" lvl="0" indent="-342900" defTabSz="457200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Vaka Tespiti ve Süreç Yönetim Planı</a:t>
            </a:r>
          </a:p>
          <a:p>
            <a:pPr marL="342900" lvl="0" indent="-342900" defTabSz="457200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Bulaş Bazlı Önlemler (BBÖ) Acil Durum Eylem Planı</a:t>
            </a:r>
          </a:p>
          <a:p>
            <a:pPr marL="342900" lvl="0" indent="-342900" defTabSz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Standart Enfeksiyon Kontrol Önlemleri (SEKÖ) Enfeksiyon Önleme ve Kontrol Eylem Planları</a:t>
            </a:r>
          </a:p>
          <a:p>
            <a:pPr mar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104917128"/>
              </p:ext>
            </p:extLst>
          </p:nvPr>
        </p:nvGraphicFramePr>
        <p:xfrm>
          <a:off x="496610" y="1340768"/>
          <a:ext cx="792088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39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85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4320480" cy="4376464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tr-TR" dirty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Okullarda hijyen ve 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sanitasyon(</a:t>
            </a:r>
            <a:r>
              <a:rPr lang="tr-TR" sz="2000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temizlikle ilgili alınan önlemlerin tümü</a:t>
            </a:r>
            <a:r>
              <a:rPr lang="tr-TR" dirty="0" smtClean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)  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kalitesinin geliştirilmesi ve ilgili tarafların ihtiyaç ve beklentilerinin karşılanması amacıyla </a:t>
            </a:r>
            <a:r>
              <a:rPr lang="tr-TR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Eğitim Kurumlarında Hijyen Şartlarının Geliştirilmesi, Enfeksiyon Önleme ve Kontrol Kılavuzu 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belgelendirmeye esas doküman olarak kullanılacaktır.</a:t>
            </a:r>
          </a:p>
          <a:p>
            <a:pPr marL="0" indent="0">
              <a:buNone/>
            </a:pPr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52" y="2131673"/>
            <a:ext cx="2991332" cy="403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" y="1339510"/>
            <a:ext cx="73152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8995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2348880"/>
            <a:ext cx="8496944" cy="43924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3200" b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FORMLAR VE TAAHHÜTNAMELER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Ziyaretçi  Bilgilendirme ve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Salgına Bağlı Pozitif Teşhis Konan Öğretmen/Öğrenci Devamsızlık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Salgın Acil Durum  Sorumlusu Görevlendirme Formu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Veli Bilgilendirme  ve </a:t>
            </a:r>
            <a:r>
              <a:rPr lang="tr-TR" dirty="0" err="1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Taahütname</a:t>
            </a: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Kuruluş Şüpheli Vaka Transfer  </a:t>
            </a:r>
            <a:r>
              <a:rPr lang="tr-TR" dirty="0" err="1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Taahütnamesi</a:t>
            </a:r>
            <a:endParaRPr lang="tr-TR" dirty="0" smtClean="0"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Tedarikçi Bilgilendirme ve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Kuruluş Tarafından Tedarikçiden Talep Edilen Hijyen ve Sanitasyon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Acil İletişim Listesi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Öğrenci/Çalışan Servis Hizmetleri Hijyen ve Sanitasyon Güvence Taahhütnamesi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Teknik Hizmet Satın Alınan Firmalarla Hijyen ve Sanitasyon </a:t>
            </a:r>
            <a:r>
              <a:rPr lang="tr-TR" dirty="0" err="1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Taahütnamesi</a:t>
            </a:r>
            <a:endParaRPr lang="tr-TR" dirty="0" smtClean="0"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Temizlik Personeli, Acil Durum Sorumlusu KKD Kullanım Taahhütnamesi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201711901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840274082"/>
              </p:ext>
            </p:extLst>
          </p:nvPr>
        </p:nvGraphicFramePr>
        <p:xfrm>
          <a:off x="496610" y="1340768"/>
          <a:ext cx="792088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40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52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 fontScale="92500" lnSpcReduction="20000"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tr-TR" sz="2800" b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TALİMATLAR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Atık Yönetim Talimatı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El Hijyeni  Talimatı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Yemekhane Kantin Hijyen ve Sanitasyon Talimatı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KKD Kullanım Talimatı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Ziyaretçi  Talimatı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Tedarikçi Kuruluş Ziyareti Talimatı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Atölye Ve Laboratuvarlarda Hijyen ve Sanitasyon Talimatı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Öğretmenler Odası Kullanım Talimatı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Derslikler ve Bürolarda Hijyen ve Sanitasyon Kurallarına Uygun Temizlik Talimatı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855692419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30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546" y="1988840"/>
            <a:ext cx="7920880" cy="4752528"/>
          </a:xfrm>
        </p:spPr>
        <p:txBody>
          <a:bodyPr>
            <a:normAutofit fontScale="62500" lnSpcReduction="20000"/>
          </a:bodyPr>
          <a:lstStyle/>
          <a:p>
            <a:pPr marL="228600" lvl="0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r>
              <a:rPr lang="tr-TR" sz="3800" b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TALİMATLAR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sz="2900" dirty="0" smtClean="0"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Kuruluş Açık Alanlarda Hijyen ve Sanitasyon Kurallarına Uygun Temizlik Talimatı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sz="2900" dirty="0" smtClean="0"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Çok Amaçlı Toplantı Salonlarında Hijyen ve Sanitasyon Kurallarına Uygun Temizlik Talimatı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sz="2900" dirty="0" smtClean="0"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Gıda Depolama Alanlarında Hijyen ve Sanitasyon Kurallarına Uygun Kullanım Talimatı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sz="2900" dirty="0" smtClean="0"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Hijyen ve Sanitasyon Kurallarına Uygun Tuvalet ve Lavabo Kullanım Talimatı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sz="2900" dirty="0" smtClean="0"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Hijyen ve Sanitasyon Kurallarına Uygun Spor Salonlarının Kullanım Talimatı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sz="2900" dirty="0" smtClean="0"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Okul Servis Sağlayıcılarının   </a:t>
            </a:r>
            <a:r>
              <a:rPr lang="tr-TR" sz="29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Pandemi</a:t>
            </a:r>
            <a:r>
              <a:rPr lang="tr-TR" sz="2900" dirty="0" smtClean="0"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  İle Mücadelede Uyması Gereken  Hijyen ve Sanitasyon Talimatı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0"/>
            </a:pPr>
            <a:r>
              <a:rPr lang="tr-TR" sz="2900" dirty="0" smtClean="0"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Güvenlik Personelinin Uyması Gereken Hijyen ve Sanitasyon Talimatı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0"/>
            </a:pPr>
            <a:r>
              <a:rPr lang="tr-TR" sz="2900" dirty="0" smtClean="0"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Vaka Bildirim ve Tahliye Talimatı</a:t>
            </a:r>
            <a:endParaRPr lang="tr-TR" sz="2900" dirty="0" smtClean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025624642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6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27728" y="2348880"/>
            <a:ext cx="6408096" cy="4032448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r-TR" sz="2800" b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TUTANAKLAR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err="1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Kkd</a:t>
            </a: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Teslim Zimmet Tutanağı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Vaka Bildirim Tutanağı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780599424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298665856"/>
              </p:ext>
            </p:extLst>
          </p:nvPr>
        </p:nvGraphicFramePr>
        <p:xfrm>
          <a:off x="496610" y="1340768"/>
          <a:ext cx="792088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43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23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2276872"/>
            <a:ext cx="7874874" cy="4464496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tr-TR" b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AFİŞ VE DİĞER GÖRSELLER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El Yıkama </a:t>
            </a:r>
            <a:r>
              <a:rPr lang="tr-TR" dirty="0" err="1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Bröşürü</a:t>
            </a:r>
            <a:endParaRPr lang="tr-TR" dirty="0" smtClean="0"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err="1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Pandemi</a:t>
            </a: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Bilgilendirme Uyarı Afişleri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Sosyal Mesafe Uyarı Görselleri,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Sosyal Mesafe İşaretleri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KKD Kullanım Uyarı Levhaları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Antiseptik Kullanım Afiş/ Broşürü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Acil Durum İletişim Afişi/ Broşürü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dirty="0"/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41640600"/>
              </p:ext>
            </p:extLst>
          </p:nvPr>
        </p:nvGraphicFramePr>
        <p:xfrm>
          <a:off x="496610" y="1340768"/>
          <a:ext cx="792088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298665856"/>
              </p:ext>
            </p:extLst>
          </p:nvPr>
        </p:nvGraphicFramePr>
        <p:xfrm>
          <a:off x="496610" y="1340768"/>
          <a:ext cx="792088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89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735120109"/>
              </p:ext>
            </p:extLst>
          </p:nvPr>
        </p:nvGraphicFramePr>
        <p:xfrm>
          <a:off x="496610" y="1340768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0" y="2276872"/>
            <a:ext cx="7468247" cy="446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4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12736133"/>
              </p:ext>
            </p:extLst>
          </p:nvPr>
        </p:nvGraphicFramePr>
        <p:xfrm>
          <a:off x="496610" y="1340768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İçerik Yer Tutucusu 3"/>
          <p:cNvPicPr>
            <a:picLocks noGrp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009"/>
            <a:ext cx="7467600" cy="36660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46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6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577027310"/>
              </p:ext>
            </p:extLst>
          </p:nvPr>
        </p:nvGraphicFramePr>
        <p:xfrm>
          <a:off x="496610" y="1340768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İçerik Yer Tutucusu 3"/>
          <p:cNvPicPr>
            <a:picLocks noGrp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12" y="2275306"/>
            <a:ext cx="6122658" cy="44129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935819" y="2114109"/>
            <a:ext cx="3057525" cy="7239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tr-T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47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79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33464041"/>
              </p:ext>
            </p:extLst>
          </p:nvPr>
        </p:nvGraphicFramePr>
        <p:xfrm>
          <a:off x="496610" y="1340768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İçerik Yer Tutucusu 3"/>
          <p:cNvPicPr>
            <a:picLocks noGrp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208912" cy="4052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2918999" y="5949280"/>
            <a:ext cx="3057525" cy="847725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tr-TR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48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78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70832161"/>
              </p:ext>
            </p:extLst>
          </p:nvPr>
        </p:nvGraphicFramePr>
        <p:xfrm>
          <a:off x="496610" y="1340768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İçerik Yer Tutucusu 1"/>
          <p:cNvSpPr>
            <a:spLocks noGrp="1"/>
          </p:cNvSpPr>
          <p:nvPr>
            <p:ph sz="quarter" idx="1"/>
          </p:nvPr>
        </p:nvSpPr>
        <p:spPr>
          <a:xfrm>
            <a:off x="539552" y="2348880"/>
            <a:ext cx="7848872" cy="4176464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Calibri" pitchFamily="34" charset="0"/>
                <a:cs typeface="Calibri" pitchFamily="34" charset="0"/>
              </a:rPr>
              <a:t>Okul/Kurumların Yapmış Olduğu Başvurular Bakanlığımız Merkez İşyeri Sağlık ve Güvenlik Birimi ve İl Milli Eğitim Müdürlüğü İSGB Sistemlerinde görülecek.</a:t>
            </a: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İl Milli Eğitim Müdürlüğünce Masa Başı Denetim yapılacak (Evrakların Sistemden Kontrol Edilmesi)</a:t>
            </a: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Büyük uygunsuzluk (BU) yok ise denetleyecek personellerin görevlendirilmesi yapılarak Okulun Saha Denetimi Yapılacak.</a:t>
            </a: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Sahada görülen Küçük Uygunsuzluklar (KU) belge almaya engel değildir ancak Büyük Uygunsuzluk var ise giderilmesi için süre verilecek.</a:t>
            </a:r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49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5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2348880"/>
            <a:ext cx="7992888" cy="4088432"/>
          </a:xfrm>
        </p:spPr>
        <p:txBody>
          <a:bodyPr>
            <a:normAutofit/>
          </a:bodyPr>
          <a:lstStyle/>
          <a:p>
            <a:r>
              <a:rPr lang="tr-TR" dirty="0">
                <a:latin typeface="Calibri" pitchFamily="34" charset="0"/>
                <a:cs typeface="Calibri" pitchFamily="34" charset="0"/>
              </a:rPr>
              <a:t>Bu kılavuz, </a:t>
            </a:r>
            <a:r>
              <a:rPr lang="tr-TR" dirty="0" err="1">
                <a:latin typeface="Calibri" pitchFamily="34" charset="0"/>
                <a:cs typeface="Calibri" pitchFamily="34" charset="0"/>
              </a:rPr>
              <a:t>pandemi</a:t>
            </a:r>
            <a:r>
              <a:rPr lang="tr-TR" dirty="0">
                <a:latin typeface="Calibri" pitchFamily="34" charset="0"/>
                <a:cs typeface="Calibri" pitchFamily="34" charset="0"/>
              </a:rPr>
              <a:t> sebebiyle oluşan yeni dönemde, eğitim kurumlarımıza rehberlik edecek ve kurumların hijyen ve enfeksiyon hususlarında kurumsal sorumluluklarını yerine getirmeleri konusunda onlara yol gösterecektir. </a:t>
            </a: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Eğitim hizmetlerinin standart kazanabilmesi için, ülkemizin kalite kontrol alanında marka kuruluşu olan Türk Standartları Enstitüsü (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TSE) ile </a:t>
            </a:r>
            <a:r>
              <a:rPr lang="tr-TR" dirty="0">
                <a:latin typeface="Calibri" pitchFamily="34" charset="0"/>
                <a:cs typeface="Calibri" pitchFamily="34" charset="0"/>
              </a:rPr>
              <a:t>iş birliği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yapılmıştır.</a:t>
            </a: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Kurumlarımızın hijyen şartlarının geliştirilmesi ve enfeksiyon risklerine karşı tedbirlerin zamanında alınması için kılavuzda belirtilen hususlara harfiyen uyulması gerekmektedir. </a:t>
            </a:r>
          </a:p>
          <a:p>
            <a:endParaRPr lang="tr-TR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pSp>
        <p:nvGrpSpPr>
          <p:cNvPr id="12" name="Grup 11"/>
          <p:cNvGrpSpPr/>
          <p:nvPr/>
        </p:nvGrpSpPr>
        <p:grpSpPr>
          <a:xfrm>
            <a:off x="554116" y="1556792"/>
            <a:ext cx="7313240" cy="791395"/>
            <a:chOff x="0" y="692"/>
            <a:chExt cx="7313240" cy="791395"/>
          </a:xfrm>
        </p:grpSpPr>
        <p:sp>
          <p:nvSpPr>
            <p:cNvPr id="13" name="Yuvarlatılmış Dikdörtgen 12"/>
            <p:cNvSpPr/>
            <p:nvPr/>
          </p:nvSpPr>
          <p:spPr>
            <a:xfrm>
              <a:off x="0" y="692"/>
              <a:ext cx="7313240" cy="7913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Yuvarlatılmış Dikdörtgen 4"/>
            <p:cNvSpPr/>
            <p:nvPr/>
          </p:nvSpPr>
          <p:spPr>
            <a:xfrm>
              <a:off x="38633" y="39325"/>
              <a:ext cx="7235974" cy="714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baseline="0" dirty="0" smtClean="0">
                  <a:latin typeface="Calibri" pitchFamily="34" charset="0"/>
                  <a:cs typeface="Calibri" pitchFamily="34" charset="0"/>
                </a:rPr>
                <a:t>KLAVUZUN</a:t>
              </a:r>
              <a:r>
                <a:rPr lang="tr-TR" sz="4800" b="1" kern="1200" baseline="0" dirty="0" smtClean="0"/>
                <a:t> </a:t>
              </a:r>
              <a:r>
                <a:rPr lang="tr-TR" sz="3200" b="1" kern="1200" baseline="0" dirty="0" smtClean="0">
                  <a:latin typeface="Calibri" pitchFamily="34" charset="0"/>
                  <a:cs typeface="Calibri" pitchFamily="34" charset="0"/>
                </a:rPr>
                <a:t>İÇERİĞİ</a:t>
              </a:r>
              <a:endParaRPr lang="tr-TR" sz="32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11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078225347"/>
              </p:ext>
            </p:extLst>
          </p:nvPr>
        </p:nvGraphicFramePr>
        <p:xfrm>
          <a:off x="496610" y="1340768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İçerik Yer Tutucusu 1"/>
          <p:cNvSpPr>
            <a:spLocks noGrp="1"/>
          </p:cNvSpPr>
          <p:nvPr>
            <p:ph sz="quarter" idx="1"/>
          </p:nvPr>
        </p:nvSpPr>
        <p:spPr>
          <a:xfrm>
            <a:off x="611560" y="2492896"/>
            <a:ext cx="7776864" cy="3981056"/>
          </a:xfrm>
        </p:spPr>
        <p:txBody>
          <a:bodyPr/>
          <a:lstStyle/>
          <a:p>
            <a:r>
              <a:rPr lang="tr-TR" dirty="0">
                <a:latin typeface="Calibri" pitchFamily="34" charset="0"/>
                <a:cs typeface="Calibri" pitchFamily="34" charset="0"/>
              </a:rPr>
              <a:t>Denetimi olumlu sonuçlanan okullarımıza ‘’Okulum Temiz Belgesi’’ verilecek</a:t>
            </a: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Belge geçerlilik süresi 1 (bir) yıldır.</a:t>
            </a:r>
          </a:p>
          <a:p>
            <a:r>
              <a:rPr lang="tr-TR" dirty="0">
                <a:latin typeface="Calibri" pitchFamily="34" charset="0"/>
                <a:cs typeface="Calibri" pitchFamily="34" charset="0"/>
              </a:rPr>
              <a:t>Belge geçerlilik süresi dolan okullarımız için tekrar başvuru/denetim süreci olacaktır.</a:t>
            </a:r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50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24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562016917"/>
              </p:ext>
            </p:extLst>
          </p:nvPr>
        </p:nvGraphicFramePr>
        <p:xfrm>
          <a:off x="496610" y="1340768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Dikdörtgen 2"/>
          <p:cNvSpPr/>
          <p:nvPr/>
        </p:nvSpPr>
        <p:spPr>
          <a:xfrm>
            <a:off x="1259632" y="2682786"/>
            <a:ext cx="64578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TEŞEKKÜRLER</a:t>
            </a:r>
          </a:p>
          <a:p>
            <a:pPr algn="ctr"/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SAĞLIKLA KALIN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51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1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913504825"/>
              </p:ext>
            </p:extLst>
          </p:nvPr>
        </p:nvGraphicFramePr>
        <p:xfrm>
          <a:off x="827584" y="1340768"/>
          <a:ext cx="731324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1" y="2348880"/>
            <a:ext cx="7801415" cy="4176464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latin typeface="Calibri" pitchFamily="34" charset="0"/>
                <a:cs typeface="Calibri" pitchFamily="34" charset="0"/>
              </a:rPr>
              <a:t>Kılavuz, eğitim kurumlarında esas olarak; «</a:t>
            </a:r>
            <a:r>
              <a:rPr lang="tr-TR" b="1" dirty="0">
                <a:latin typeface="Calibri" pitchFamily="34" charset="0"/>
                <a:cs typeface="Calibri" pitchFamily="34" charset="0"/>
              </a:rPr>
              <a:t>hijyen ve sanitasyon kaynaklı salgın hastalıklara yönelik, öğrencileri, öğretmenleri, diğer çalışanları ve ilgili bütün tarafları korumaya ve korunmaya yönelik hijyen uygulamalarını, bulaşın önlenmesini ve kontrol tavsiyelerini» </a:t>
            </a:r>
            <a:r>
              <a:rPr lang="tr-TR" dirty="0">
                <a:latin typeface="Calibri" pitchFamily="34" charset="0"/>
                <a:cs typeface="Calibri" pitchFamily="34" charset="0"/>
              </a:rPr>
              <a:t>içermektedir. </a:t>
            </a: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tr-TR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tr-TR" dirty="0">
                <a:latin typeface="Calibri" pitchFamily="34" charset="0"/>
                <a:cs typeface="Calibri" pitchFamily="34" charset="0"/>
              </a:rPr>
              <a:t>Okullar, yurtlar ve kreşlerde, hijyen ve sanitasyon uygulamalarının sürdürülebilir kılındığı sürece sağlıklı ortamın oluşturulması ve korunması mümkündür. </a:t>
            </a:r>
          </a:p>
          <a:p>
            <a:pPr marL="0" indent="0">
              <a:buNone/>
            </a:pPr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492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585688120"/>
              </p:ext>
            </p:extLst>
          </p:nvPr>
        </p:nvGraphicFramePr>
        <p:xfrm>
          <a:off x="567919" y="1484784"/>
          <a:ext cx="7313240" cy="86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08572" y="2348880"/>
            <a:ext cx="7560840" cy="4376464"/>
          </a:xfrm>
        </p:spPr>
        <p:txBody>
          <a:bodyPr>
            <a:normAutofit fontScale="92500"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b="1" dirty="0" err="1">
                <a:solidFill>
                  <a:prstClr val="black"/>
                </a:solidFill>
                <a:latin typeface="Franklin Gothic Book"/>
              </a:rPr>
              <a:t>Sporadi</a:t>
            </a:r>
            <a:r>
              <a:rPr lang="tr-TR" b="1" dirty="0">
                <a:solidFill>
                  <a:prstClr val="black"/>
                </a:solidFill>
                <a:latin typeface="Franklin Gothic Book"/>
              </a:rPr>
              <a:t>: </a:t>
            </a:r>
            <a:r>
              <a:rPr lang="tr-TR" dirty="0">
                <a:solidFill>
                  <a:prstClr val="black"/>
                </a:solidFill>
                <a:latin typeface="Franklin Gothic Book"/>
              </a:rPr>
              <a:t>Bir enfeksiyon hastalığının değişik bölgelerde tek</a:t>
            </a:r>
            <a:br>
              <a:rPr lang="tr-TR" dirty="0">
                <a:solidFill>
                  <a:prstClr val="black"/>
                </a:solidFill>
                <a:latin typeface="Franklin Gothic Book"/>
              </a:rPr>
            </a:br>
            <a:r>
              <a:rPr lang="tr-TR" dirty="0">
                <a:solidFill>
                  <a:prstClr val="black"/>
                </a:solidFill>
                <a:latin typeface="Franklin Gothic Book"/>
              </a:rPr>
              <a:t>tük olgular halinde görülmesi (Kuduz)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b="1" dirty="0" err="1">
                <a:solidFill>
                  <a:prstClr val="black"/>
                </a:solidFill>
                <a:latin typeface="Franklin Gothic Book"/>
              </a:rPr>
              <a:t>Endemi</a:t>
            </a:r>
            <a:r>
              <a:rPr lang="tr-TR" b="1" dirty="0">
                <a:solidFill>
                  <a:prstClr val="black"/>
                </a:solidFill>
                <a:latin typeface="Franklin Gothic Book"/>
              </a:rPr>
              <a:t>: </a:t>
            </a:r>
            <a:r>
              <a:rPr lang="tr-TR" dirty="0">
                <a:solidFill>
                  <a:prstClr val="black"/>
                </a:solidFill>
                <a:latin typeface="Franklin Gothic Book"/>
              </a:rPr>
              <a:t>Bir enfeksiyon hastalığının belirli bir ülke ya da bölgede iklim ve coğrafi koşullara bağlı olarak devamlı görülmesi (Sıtma, Şark çıbanı)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dirty="0">
                <a:solidFill>
                  <a:prstClr val="black"/>
                </a:solidFill>
                <a:latin typeface="Franklin Gothic Book"/>
              </a:rPr>
              <a:t>E</a:t>
            </a:r>
            <a:r>
              <a:rPr lang="tr-TR" b="1" dirty="0">
                <a:solidFill>
                  <a:prstClr val="black"/>
                </a:solidFill>
                <a:latin typeface="Franklin Gothic Book"/>
              </a:rPr>
              <a:t>pidemi: </a:t>
            </a:r>
            <a:r>
              <a:rPr lang="tr-TR" dirty="0" err="1">
                <a:solidFill>
                  <a:prstClr val="black"/>
                </a:solidFill>
                <a:latin typeface="Franklin Gothic Book"/>
              </a:rPr>
              <a:t>Sporadik</a:t>
            </a:r>
            <a:r>
              <a:rPr lang="tr-TR" dirty="0">
                <a:solidFill>
                  <a:prstClr val="black"/>
                </a:solidFill>
                <a:latin typeface="Franklin Gothic Book"/>
              </a:rPr>
              <a:t> ya da endemik olarak bulunan bir hastalığın, uygun koşullarda hızla yayılarak salgın biçimine dönüşmesi (Bağırsak hastalığı, Grip, Tifo)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b="1" dirty="0" err="1">
                <a:solidFill>
                  <a:prstClr val="black"/>
                </a:solidFill>
                <a:latin typeface="Franklin Gothic Book"/>
              </a:rPr>
              <a:t>Pandemi</a:t>
            </a:r>
            <a:r>
              <a:rPr lang="tr-TR" b="1" dirty="0">
                <a:solidFill>
                  <a:prstClr val="black"/>
                </a:solidFill>
                <a:latin typeface="Franklin Gothic Book"/>
              </a:rPr>
              <a:t>: </a:t>
            </a:r>
            <a:r>
              <a:rPr lang="tr-TR" dirty="0">
                <a:solidFill>
                  <a:prstClr val="black"/>
                </a:solidFill>
                <a:latin typeface="Franklin Gothic Book"/>
              </a:rPr>
              <a:t>Bir enfeksiyon hastalığının hızla yayılarak ülke</a:t>
            </a:r>
            <a:br>
              <a:rPr lang="tr-TR" dirty="0">
                <a:solidFill>
                  <a:prstClr val="black"/>
                </a:solidFill>
                <a:latin typeface="Franklin Gothic Book"/>
              </a:rPr>
            </a:br>
            <a:r>
              <a:rPr lang="tr-TR" dirty="0">
                <a:solidFill>
                  <a:prstClr val="black"/>
                </a:solidFill>
                <a:latin typeface="Franklin Gothic Book"/>
              </a:rPr>
              <a:t>ya da kıtalar arasında salgın yapması (Kuş gribi, SARS, HIV/AIDS, COVID-19) </a:t>
            </a:r>
            <a:br>
              <a:rPr lang="tr-TR" dirty="0">
                <a:solidFill>
                  <a:prstClr val="black"/>
                </a:solidFill>
                <a:latin typeface="Franklin Gothic Book"/>
              </a:rPr>
            </a:br>
            <a:endParaRPr lang="tr-TR" dirty="0">
              <a:solidFill>
                <a:prstClr val="black"/>
              </a:solidFill>
              <a:latin typeface="Franklin Gothic Book"/>
            </a:endParaRPr>
          </a:p>
          <a:p>
            <a:pPr marL="0" indent="0">
              <a:buNone/>
            </a:pPr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7"/>
            <a:ext cx="7920880" cy="972065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862236" cy="8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499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/>
        </p:nvGraphicFramePr>
        <p:xfrm>
          <a:off x="539552" y="1412776"/>
          <a:ext cx="7313240" cy="86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2348880"/>
            <a:ext cx="7848872" cy="4376464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Solunum Yolu </a:t>
            </a:r>
            <a:r>
              <a:rPr lang="tr-TR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Bu yolla giriş,  hasta veya taşıyıcılarla direkt temas veya </a:t>
            </a:r>
            <a:r>
              <a:rPr lang="tr-TR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enfekte</a:t>
            </a:r>
            <a:r>
              <a:rPr lang="tr-TR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damlacıklarının solunan havaya karışması sonucu oluşabilir. </a:t>
            </a:r>
            <a:r>
              <a:rPr lang="tr-TR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(kızamık, kızamıkçık, tüberküloz, grip gibi.)</a:t>
            </a:r>
          </a:p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400" b="1" u="sng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Sindirim Yolu </a:t>
            </a:r>
            <a:r>
              <a:rPr lang="tr-TR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Bu yolla bulaş besinler, içecekler (su, süt vb.),</a:t>
            </a:r>
            <a:br>
              <a:rPr lang="tr-TR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kontamine</a:t>
            </a:r>
            <a:r>
              <a:rPr lang="tr-TR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eller, tırnaklar aracılığı ile olur. </a:t>
            </a:r>
            <a:r>
              <a:rPr lang="tr-TR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it-IT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tifo,</a:t>
            </a:r>
            <a:r>
              <a:rPr lang="tr-TR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paratifo, kolera, basilli dizanteri, </a:t>
            </a:r>
            <a:r>
              <a:rPr lang="tr-TR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şarbon, şap hastalığı, </a:t>
            </a:r>
            <a:r>
              <a:rPr lang="tr-TR" sz="1400" b="1" u="sng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brusella</a:t>
            </a:r>
            <a:r>
              <a:rPr lang="tr-TR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gibi)</a:t>
            </a:r>
          </a:p>
          <a:p>
            <a:pPr marL="0" lvl="0" indent="0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600" b="1" u="sng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Temas Yolu </a:t>
            </a:r>
            <a:r>
              <a:rPr lang="tr-TR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 Bazı enfeksiyon etkenleri de temas yolu ile bulaşır. </a:t>
            </a:r>
            <a:r>
              <a:rPr lang="tr-TR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(U</a:t>
            </a:r>
            <a:r>
              <a:rPr lang="es-ES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yuz, kuduz, </a:t>
            </a:r>
            <a:r>
              <a:rPr lang="tr-TR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Ş</a:t>
            </a:r>
            <a:r>
              <a:rPr lang="es-ES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arbon, lupus</a:t>
            </a:r>
            <a:r>
              <a:rPr lang="tr-TR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mantar </a:t>
            </a:r>
            <a:r>
              <a:rPr lang="tr-TR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gibi)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tr-TR" sz="1800" b="1" u="sng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tr-TR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Vektörler (Aracı) Yoluyla Bulaşma </a:t>
            </a:r>
            <a:r>
              <a:rPr lang="tr-TR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Bazı enfeksiyon etkenleri aracılar vasıtasıyla bulaşır. </a:t>
            </a:r>
            <a:r>
              <a:rPr lang="tr-TR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(pireler, keneler, bitler, enjektörler, iğneler, cerrahi aletler, serum gibi)</a:t>
            </a:r>
            <a:br>
              <a:rPr lang="tr-TR" sz="1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endParaRPr lang="tr-TR" sz="1400" b="1" u="sng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467544" y="218878"/>
            <a:ext cx="7920880" cy="828020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614"/>
            <a:ext cx="72008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264079"/>
            <a:ext cx="995729" cy="74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805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273696476"/>
              </p:ext>
            </p:extLst>
          </p:nvPr>
        </p:nvGraphicFramePr>
        <p:xfrm>
          <a:off x="899591" y="1412776"/>
          <a:ext cx="7272809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755576" y="2276872"/>
            <a:ext cx="7704856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>
                <a:latin typeface="Calibri" pitchFamily="34" charset="0"/>
                <a:cs typeface="Calibri" pitchFamily="34" charset="0"/>
              </a:rPr>
              <a:t>Hijyen ve Sanitasyon kaynaklı salgın hastalıkların </a:t>
            </a:r>
            <a:r>
              <a:rPr lang="tr-TR" dirty="0" err="1">
                <a:latin typeface="Calibri" pitchFamily="34" charset="0"/>
                <a:cs typeface="Calibri" pitchFamily="34" charset="0"/>
              </a:rPr>
              <a:t>bulaşını</a:t>
            </a:r>
            <a:r>
              <a:rPr lang="tr-TR" dirty="0">
                <a:latin typeface="Calibri" pitchFamily="34" charset="0"/>
                <a:cs typeface="Calibri" pitchFamily="34" charset="0"/>
              </a:rPr>
              <a:t> önlemek için kontrol </a:t>
            </a:r>
            <a:r>
              <a:rPr lang="tr-TR" dirty="0" err="1">
                <a:latin typeface="Calibri" pitchFamily="34" charset="0"/>
                <a:cs typeface="Calibri" pitchFamily="34" charset="0"/>
              </a:rPr>
              <a:t>hiyerarjisi</a:t>
            </a:r>
            <a:r>
              <a:rPr lang="tr-TR" dirty="0">
                <a:latin typeface="Calibri" pitchFamily="34" charset="0"/>
                <a:cs typeface="Calibri" pitchFamily="34" charset="0"/>
              </a:rPr>
              <a:t> olarak kabul edilen bir dizi enfeksiyon önleme ve kontrol işlemleri gerektirir. Bunlar;</a:t>
            </a:r>
          </a:p>
          <a:p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İdari kontroller:  </a:t>
            </a:r>
            <a:r>
              <a:rPr lang="tr-TR" dirty="0">
                <a:latin typeface="Calibri" pitchFamily="34" charset="0"/>
                <a:cs typeface="Calibri" pitchFamily="34" charset="0"/>
              </a:rPr>
              <a:t>kurumsal düzeyde kullanılan (tüm ekipmanların, donanımların, materyallerin </a:t>
            </a:r>
            <a:r>
              <a:rPr lang="tr-TR" dirty="0" err="1">
                <a:latin typeface="Calibri" pitchFamily="34" charset="0"/>
                <a:cs typeface="Calibri" pitchFamily="34" charset="0"/>
              </a:rPr>
              <a:t>v.s</a:t>
            </a:r>
            <a:r>
              <a:rPr lang="tr-TR" dirty="0">
                <a:latin typeface="Calibri" pitchFamily="34" charset="0"/>
                <a:cs typeface="Calibri" pitchFamily="34" charset="0"/>
              </a:rPr>
              <a:t>.) enfeksiyonun önlenmesine yardımcı olmak ve enfeksiyonun bulaşmasını kontrol etmek ve sınırlamak için uygulanır. </a:t>
            </a:r>
          </a:p>
          <a:p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Etkili ve yeterli havalandırma </a:t>
            </a:r>
            <a:r>
              <a:rPr lang="tr-TR" dirty="0">
                <a:latin typeface="Calibri" pitchFamily="34" charset="0"/>
                <a:cs typeface="Calibri" pitchFamily="34" charset="0"/>
              </a:rPr>
              <a:t>: Enfeksiyona maruz kalma riskini azaltır.</a:t>
            </a:r>
          </a:p>
          <a:p>
            <a:r>
              <a:rPr lang="tr-T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İşveren/yöneticiler</a:t>
            </a:r>
            <a:r>
              <a:rPr lang="tr-TR" dirty="0">
                <a:latin typeface="Calibri" pitchFamily="34" charset="0"/>
                <a:cs typeface="Calibri" pitchFamily="34" charset="0"/>
              </a:rPr>
              <a:t> : Maruz kalmanın önlenemediği tehlikelere yönelik riski yeterince kontrol etmek için ilgili mevzuata bağlı yükümlülüklere uymak zorunda olmakla beraber personelini, öğrencilerini ve ziyaretçilerini korumalıdırlar</a:t>
            </a:r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16 Grup"/>
          <p:cNvGrpSpPr/>
          <p:nvPr/>
        </p:nvGrpSpPr>
        <p:grpSpPr>
          <a:xfrm>
            <a:off x="755576" y="218878"/>
            <a:ext cx="7632848" cy="876958"/>
            <a:chOff x="205945" y="313038"/>
            <a:chExt cx="11714205" cy="972065"/>
          </a:xfrm>
        </p:grpSpPr>
        <p:sp>
          <p:nvSpPr>
            <p:cNvPr id="6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2000" b="0" i="0" u="none" strike="noStrike" kern="120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3" descr="C:\Users\Lenovo\Desktop\logo m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4079"/>
            <a:ext cx="782819" cy="78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079"/>
            <a:ext cx="1106316" cy="8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51720" y="4005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ÇİFTLİKKÖY İLÇE MİLLİ EĞİTİM MÜDÜRLÜĞÜ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4A59F-8E1C-4C26-8A3F-DB151DB7E8E7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8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1109</TotalTime>
  <Words>2774</Words>
  <Application>Microsoft Office PowerPoint</Application>
  <PresentationFormat>Ekran Gösterisi (4:3)</PresentationFormat>
  <Paragraphs>373</Paragraphs>
  <Slides>51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60" baseType="lpstr">
      <vt:lpstr>Brush Script MT</vt:lpstr>
      <vt:lpstr>Calibri</vt:lpstr>
      <vt:lpstr>Cambria</vt:lpstr>
      <vt:lpstr>Century Schoolbook</vt:lpstr>
      <vt:lpstr>Constantia</vt:lpstr>
      <vt:lpstr>Franklin Gothic Book</vt:lpstr>
      <vt:lpstr>Wingdings</vt:lpstr>
      <vt:lpstr>Wingdings 2</vt:lpstr>
      <vt:lpstr>Cumba</vt:lpstr>
      <vt:lpstr>EĞİTİM KURUMLARINDA HİJYEN ŞARTLARININ GELİŞTİRİLMESİ VE ENFEKSİYON ÖNLEME </vt:lpstr>
      <vt:lpstr> ÖNSÖZ</vt:lpstr>
      <vt:lpstr>ÖNSÖZ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OKULUM TEMİZ BELGESİ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 KURUMLARINDA HİJYEN ŞARTLARININ GELİŞTİRİLMESİ VE ENFEKSİYON ÖNLEME</dc:title>
  <dc:creator>Lenovo</dc:creator>
  <cp:lastModifiedBy>user</cp:lastModifiedBy>
  <cp:revision>42</cp:revision>
  <dcterms:created xsi:type="dcterms:W3CDTF">2020-08-16T22:43:41Z</dcterms:created>
  <dcterms:modified xsi:type="dcterms:W3CDTF">2020-08-20T06:19:26Z</dcterms:modified>
</cp:coreProperties>
</file>